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18288000" cy="10287000"/>
  <p:notesSz cx="6858000" cy="9144000"/>
  <p:embeddedFontLst>
    <p:embeddedFont>
      <p:font typeface="Bryndan Write" panose="02000503000000000000" pitchFamily="2" charset="0"/>
      <p:regular r:id="rId27"/>
    </p:embeddedFont>
    <p:embeddedFont>
      <p:font typeface="Calibri" panose="020F0502020204030204" pitchFamily="34" charset="0"/>
      <p:regular r:id="rId28"/>
      <p:bold r:id="rId29"/>
      <p:italic r:id="rId30"/>
      <p:boldItalic r:id="rId31"/>
    </p:embeddedFont>
    <p:embeddedFont>
      <p:font typeface="League Spartan" pitchFamily="2" charset="77"/>
      <p:regular r:id="rId32"/>
      <p:bold r:id="rId33"/>
    </p:embeddedFont>
    <p:embeddedFont>
      <p:font typeface="Poppins Light" panose="02000000000000000000" pitchFamily="2" charset="77"/>
      <p:regular r:id="rId34"/>
    </p:embeddedFont>
    <p:embeddedFont>
      <p:font typeface="Poppins Medium" panose="02000000000000000000" pitchFamily="2" charset="77"/>
      <p:regular r:id="rId35"/>
    </p:embeddedFont>
    <p:embeddedFont>
      <p:font typeface="Poppins Medium Bold" panose="02000000000000000000" pitchFamily="2" charset="77"/>
      <p:regular r:id="rId36"/>
      <p:bold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4AF5950-2D6F-A047-AD58-B5D01E53EEFD}" v="35" dt="2021-05-07T17:16:18.470"/>
    <p1510:client id="{BBC6724B-E822-4A90-9336-957A6A8107E9}" v="25" dt="2021-05-07T17:05:14.96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7"/>
  </p:normalViewPr>
  <p:slideViewPr>
    <p:cSldViewPr snapToGrid="0">
      <p:cViewPr>
        <p:scale>
          <a:sx n="105" d="100"/>
          <a:sy n="105" d="100"/>
        </p:scale>
        <p:origin x="-4864" y="-19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8.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7.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rin Wissing" userId="b381fdc2-931a-4434-97b9-bdde0baf8b65" providerId="ADAL" clId="{A4AF5950-2D6F-A047-AD58-B5D01E53EEFD}"/>
    <pc:docChg chg="custSel addSld delSld modSld">
      <pc:chgData name="Erin Wissing" userId="b381fdc2-931a-4434-97b9-bdde0baf8b65" providerId="ADAL" clId="{A4AF5950-2D6F-A047-AD58-B5D01E53EEFD}" dt="2021-05-07T17:16:18.470" v="77"/>
      <pc:docMkLst>
        <pc:docMk/>
      </pc:docMkLst>
      <pc:sldChg chg="modSp mod">
        <pc:chgData name="Erin Wissing" userId="b381fdc2-931a-4434-97b9-bdde0baf8b65" providerId="ADAL" clId="{A4AF5950-2D6F-A047-AD58-B5D01E53EEFD}" dt="2021-05-07T17:07:14.148" v="0" actId="1036"/>
        <pc:sldMkLst>
          <pc:docMk/>
          <pc:sldMk cId="0" sldId="257"/>
        </pc:sldMkLst>
        <pc:grpChg chg="mod">
          <ac:chgData name="Erin Wissing" userId="b381fdc2-931a-4434-97b9-bdde0baf8b65" providerId="ADAL" clId="{A4AF5950-2D6F-A047-AD58-B5D01E53EEFD}" dt="2021-05-07T17:07:14.148" v="0" actId="1036"/>
          <ac:grpSpMkLst>
            <pc:docMk/>
            <pc:sldMk cId="0" sldId="257"/>
            <ac:grpSpMk id="25" creationId="{F0CFB000-6B1A-4D71-A577-2ADD3669656E}"/>
          </ac:grpSpMkLst>
        </pc:grpChg>
      </pc:sldChg>
      <pc:sldChg chg="addSp modSp mod">
        <pc:chgData name="Erin Wissing" userId="b381fdc2-931a-4434-97b9-bdde0baf8b65" providerId="ADAL" clId="{A4AF5950-2D6F-A047-AD58-B5D01E53EEFD}" dt="2021-05-07T17:09:55.719" v="47" actId="1035"/>
        <pc:sldMkLst>
          <pc:docMk/>
          <pc:sldMk cId="0" sldId="258"/>
        </pc:sldMkLst>
        <pc:spChg chg="mod">
          <ac:chgData name="Erin Wissing" userId="b381fdc2-931a-4434-97b9-bdde0baf8b65" providerId="ADAL" clId="{A4AF5950-2D6F-A047-AD58-B5D01E53EEFD}" dt="2021-05-07T17:07:17.481" v="1"/>
          <ac:spMkLst>
            <pc:docMk/>
            <pc:sldMk cId="0" sldId="258"/>
            <ac:spMk id="31" creationId="{C050F61D-2563-A04F-809D-2E2A8010A372}"/>
          </ac:spMkLst>
        </pc:spChg>
        <pc:spChg chg="mod">
          <ac:chgData name="Erin Wissing" userId="b381fdc2-931a-4434-97b9-bdde0baf8b65" providerId="ADAL" clId="{A4AF5950-2D6F-A047-AD58-B5D01E53EEFD}" dt="2021-05-07T17:07:17.481" v="1"/>
          <ac:spMkLst>
            <pc:docMk/>
            <pc:sldMk cId="0" sldId="258"/>
            <ac:spMk id="32" creationId="{00995AF9-D67E-AB41-AE63-D38F2553110A}"/>
          </ac:spMkLst>
        </pc:spChg>
        <pc:spChg chg="mod">
          <ac:chgData name="Erin Wissing" userId="b381fdc2-931a-4434-97b9-bdde0baf8b65" providerId="ADAL" clId="{A4AF5950-2D6F-A047-AD58-B5D01E53EEFD}" dt="2021-05-07T17:07:17.481" v="1"/>
          <ac:spMkLst>
            <pc:docMk/>
            <pc:sldMk cId="0" sldId="258"/>
            <ac:spMk id="33" creationId="{18C930AF-A10D-F748-88CF-2793A514984E}"/>
          </ac:spMkLst>
        </pc:spChg>
        <pc:spChg chg="mod">
          <ac:chgData name="Erin Wissing" userId="b381fdc2-931a-4434-97b9-bdde0baf8b65" providerId="ADAL" clId="{A4AF5950-2D6F-A047-AD58-B5D01E53EEFD}" dt="2021-05-07T17:07:17.481" v="1"/>
          <ac:spMkLst>
            <pc:docMk/>
            <pc:sldMk cId="0" sldId="258"/>
            <ac:spMk id="34" creationId="{DBF34971-1A2F-1748-BD73-CA4B5F8B31D7}"/>
          </ac:spMkLst>
        </pc:spChg>
        <pc:spChg chg="mod">
          <ac:chgData name="Erin Wissing" userId="b381fdc2-931a-4434-97b9-bdde0baf8b65" providerId="ADAL" clId="{A4AF5950-2D6F-A047-AD58-B5D01E53EEFD}" dt="2021-05-07T17:07:17.481" v="1"/>
          <ac:spMkLst>
            <pc:docMk/>
            <pc:sldMk cId="0" sldId="258"/>
            <ac:spMk id="35" creationId="{2C0F0E0B-481A-8F40-AD2F-6D762D879B60}"/>
          </ac:spMkLst>
        </pc:spChg>
        <pc:spChg chg="mod">
          <ac:chgData name="Erin Wissing" userId="b381fdc2-931a-4434-97b9-bdde0baf8b65" providerId="ADAL" clId="{A4AF5950-2D6F-A047-AD58-B5D01E53EEFD}" dt="2021-05-07T17:07:17.481" v="1"/>
          <ac:spMkLst>
            <pc:docMk/>
            <pc:sldMk cId="0" sldId="258"/>
            <ac:spMk id="36" creationId="{5C60196C-FA4D-A949-92D3-C003242CCD1A}"/>
          </ac:spMkLst>
        </pc:spChg>
        <pc:spChg chg="mod">
          <ac:chgData name="Erin Wissing" userId="b381fdc2-931a-4434-97b9-bdde0baf8b65" providerId="ADAL" clId="{A4AF5950-2D6F-A047-AD58-B5D01E53EEFD}" dt="2021-05-07T17:07:17.481" v="1"/>
          <ac:spMkLst>
            <pc:docMk/>
            <pc:sldMk cId="0" sldId="258"/>
            <ac:spMk id="37" creationId="{24C6D2FE-8028-7648-B02B-F29419CF5C04}"/>
          </ac:spMkLst>
        </pc:spChg>
        <pc:spChg chg="mod">
          <ac:chgData name="Erin Wissing" userId="b381fdc2-931a-4434-97b9-bdde0baf8b65" providerId="ADAL" clId="{A4AF5950-2D6F-A047-AD58-B5D01E53EEFD}" dt="2021-05-07T17:07:17.481" v="1"/>
          <ac:spMkLst>
            <pc:docMk/>
            <pc:sldMk cId="0" sldId="258"/>
            <ac:spMk id="38" creationId="{9CAB3685-FF75-F64E-A4D7-3C065ADEB9AC}"/>
          </ac:spMkLst>
        </pc:spChg>
        <pc:spChg chg="mod">
          <ac:chgData name="Erin Wissing" userId="b381fdc2-931a-4434-97b9-bdde0baf8b65" providerId="ADAL" clId="{A4AF5950-2D6F-A047-AD58-B5D01E53EEFD}" dt="2021-05-07T17:07:17.481" v="1"/>
          <ac:spMkLst>
            <pc:docMk/>
            <pc:sldMk cId="0" sldId="258"/>
            <ac:spMk id="39" creationId="{341049EA-8B3A-A542-8082-32036AA55812}"/>
          </ac:spMkLst>
        </pc:spChg>
        <pc:spChg chg="mod">
          <ac:chgData name="Erin Wissing" userId="b381fdc2-931a-4434-97b9-bdde0baf8b65" providerId="ADAL" clId="{A4AF5950-2D6F-A047-AD58-B5D01E53EEFD}" dt="2021-05-07T17:07:17.481" v="1"/>
          <ac:spMkLst>
            <pc:docMk/>
            <pc:sldMk cId="0" sldId="258"/>
            <ac:spMk id="40" creationId="{E67B60F9-8D9F-F145-9B15-E36AD540F1D3}"/>
          </ac:spMkLst>
        </pc:spChg>
        <pc:spChg chg="mod">
          <ac:chgData name="Erin Wissing" userId="b381fdc2-931a-4434-97b9-bdde0baf8b65" providerId="ADAL" clId="{A4AF5950-2D6F-A047-AD58-B5D01E53EEFD}" dt="2021-05-07T17:07:17.481" v="1"/>
          <ac:spMkLst>
            <pc:docMk/>
            <pc:sldMk cId="0" sldId="258"/>
            <ac:spMk id="41" creationId="{1AFF9C9A-FE28-C546-97BB-82C437546C0B}"/>
          </ac:spMkLst>
        </pc:spChg>
        <pc:grpChg chg="add mod">
          <ac:chgData name="Erin Wissing" userId="b381fdc2-931a-4434-97b9-bdde0baf8b65" providerId="ADAL" clId="{A4AF5950-2D6F-A047-AD58-B5D01E53EEFD}" dt="2021-05-07T17:07:19.265" v="3" actId="1035"/>
          <ac:grpSpMkLst>
            <pc:docMk/>
            <pc:sldMk cId="0" sldId="258"/>
            <ac:grpSpMk id="30" creationId="{0BD62DD9-1F69-464F-BB33-0DE5D470CAD4}"/>
          </ac:grpSpMkLst>
        </pc:grpChg>
        <pc:picChg chg="mod">
          <ac:chgData name="Erin Wissing" userId="b381fdc2-931a-4434-97b9-bdde0baf8b65" providerId="ADAL" clId="{A4AF5950-2D6F-A047-AD58-B5D01E53EEFD}" dt="2021-05-07T17:09:55.719" v="47" actId="1035"/>
          <ac:picMkLst>
            <pc:docMk/>
            <pc:sldMk cId="0" sldId="258"/>
            <ac:picMk id="27" creationId="{00000000-0000-0000-0000-000000000000}"/>
          </ac:picMkLst>
        </pc:picChg>
      </pc:sldChg>
      <pc:sldChg chg="addSp delSp modSp mod">
        <pc:chgData name="Erin Wissing" userId="b381fdc2-931a-4434-97b9-bdde0baf8b65" providerId="ADAL" clId="{A4AF5950-2D6F-A047-AD58-B5D01E53EEFD}" dt="2021-05-07T17:14:26.703" v="60"/>
        <pc:sldMkLst>
          <pc:docMk/>
          <pc:sldMk cId="0" sldId="259"/>
        </pc:sldMkLst>
        <pc:spChg chg="mod">
          <ac:chgData name="Erin Wissing" userId="b381fdc2-931a-4434-97b9-bdde0baf8b65" providerId="ADAL" clId="{A4AF5950-2D6F-A047-AD58-B5D01E53EEFD}" dt="2021-05-07T17:07:20.993" v="4"/>
          <ac:spMkLst>
            <pc:docMk/>
            <pc:sldMk cId="0" sldId="259"/>
            <ac:spMk id="18" creationId="{26F171AD-EEF7-B042-B614-D490C612DF65}"/>
          </ac:spMkLst>
        </pc:spChg>
        <pc:spChg chg="mod">
          <ac:chgData name="Erin Wissing" userId="b381fdc2-931a-4434-97b9-bdde0baf8b65" providerId="ADAL" clId="{A4AF5950-2D6F-A047-AD58-B5D01E53EEFD}" dt="2021-05-07T17:07:20.993" v="4"/>
          <ac:spMkLst>
            <pc:docMk/>
            <pc:sldMk cId="0" sldId="259"/>
            <ac:spMk id="19" creationId="{983FA54B-2D33-5942-B733-B96AB1AA4F1B}"/>
          </ac:spMkLst>
        </pc:spChg>
        <pc:spChg chg="mod">
          <ac:chgData name="Erin Wissing" userId="b381fdc2-931a-4434-97b9-bdde0baf8b65" providerId="ADAL" clId="{A4AF5950-2D6F-A047-AD58-B5D01E53EEFD}" dt="2021-05-07T17:07:20.993" v="4"/>
          <ac:spMkLst>
            <pc:docMk/>
            <pc:sldMk cId="0" sldId="259"/>
            <ac:spMk id="20" creationId="{F9BB29BE-573B-7243-AC4D-34C33F2760C9}"/>
          </ac:spMkLst>
        </pc:spChg>
        <pc:spChg chg="mod">
          <ac:chgData name="Erin Wissing" userId="b381fdc2-931a-4434-97b9-bdde0baf8b65" providerId="ADAL" clId="{A4AF5950-2D6F-A047-AD58-B5D01E53EEFD}" dt="2021-05-07T17:07:20.993" v="4"/>
          <ac:spMkLst>
            <pc:docMk/>
            <pc:sldMk cId="0" sldId="259"/>
            <ac:spMk id="21" creationId="{24BE60E2-B932-564B-B15E-9F1753272D00}"/>
          </ac:spMkLst>
        </pc:spChg>
        <pc:spChg chg="mod">
          <ac:chgData name="Erin Wissing" userId="b381fdc2-931a-4434-97b9-bdde0baf8b65" providerId="ADAL" clId="{A4AF5950-2D6F-A047-AD58-B5D01E53EEFD}" dt="2021-05-07T17:07:20.993" v="4"/>
          <ac:spMkLst>
            <pc:docMk/>
            <pc:sldMk cId="0" sldId="259"/>
            <ac:spMk id="22" creationId="{C524009A-4963-394E-A194-5131F5BD772B}"/>
          </ac:spMkLst>
        </pc:spChg>
        <pc:spChg chg="mod">
          <ac:chgData name="Erin Wissing" userId="b381fdc2-931a-4434-97b9-bdde0baf8b65" providerId="ADAL" clId="{A4AF5950-2D6F-A047-AD58-B5D01E53EEFD}" dt="2021-05-07T17:07:20.993" v="4"/>
          <ac:spMkLst>
            <pc:docMk/>
            <pc:sldMk cId="0" sldId="259"/>
            <ac:spMk id="23" creationId="{AD37A95E-5273-B04F-A16A-F1C38C88F885}"/>
          </ac:spMkLst>
        </pc:spChg>
        <pc:spChg chg="mod">
          <ac:chgData name="Erin Wissing" userId="b381fdc2-931a-4434-97b9-bdde0baf8b65" providerId="ADAL" clId="{A4AF5950-2D6F-A047-AD58-B5D01E53EEFD}" dt="2021-05-07T17:10:33.627" v="48" actId="207"/>
          <ac:spMkLst>
            <pc:docMk/>
            <pc:sldMk cId="0" sldId="259"/>
            <ac:spMk id="24" creationId="{28075006-B351-B646-8DD4-7F455F169637}"/>
          </ac:spMkLst>
        </pc:spChg>
        <pc:spChg chg="mod">
          <ac:chgData name="Erin Wissing" userId="b381fdc2-931a-4434-97b9-bdde0baf8b65" providerId="ADAL" clId="{A4AF5950-2D6F-A047-AD58-B5D01E53EEFD}" dt="2021-05-07T17:07:20.993" v="4"/>
          <ac:spMkLst>
            <pc:docMk/>
            <pc:sldMk cId="0" sldId="259"/>
            <ac:spMk id="25" creationId="{6DC7C216-B51D-3445-BB73-044EB904FC88}"/>
          </ac:spMkLst>
        </pc:spChg>
        <pc:spChg chg="mod">
          <ac:chgData name="Erin Wissing" userId="b381fdc2-931a-4434-97b9-bdde0baf8b65" providerId="ADAL" clId="{A4AF5950-2D6F-A047-AD58-B5D01E53EEFD}" dt="2021-05-07T17:07:20.993" v="4"/>
          <ac:spMkLst>
            <pc:docMk/>
            <pc:sldMk cId="0" sldId="259"/>
            <ac:spMk id="26" creationId="{48B2F24C-F92C-144E-837E-6371122440F6}"/>
          </ac:spMkLst>
        </pc:spChg>
        <pc:spChg chg="mod">
          <ac:chgData name="Erin Wissing" userId="b381fdc2-931a-4434-97b9-bdde0baf8b65" providerId="ADAL" clId="{A4AF5950-2D6F-A047-AD58-B5D01E53EEFD}" dt="2021-05-07T17:07:20.993" v="4"/>
          <ac:spMkLst>
            <pc:docMk/>
            <pc:sldMk cId="0" sldId="259"/>
            <ac:spMk id="27" creationId="{827722FB-3A6D-0C42-83DA-B30AD4A4317E}"/>
          </ac:spMkLst>
        </pc:spChg>
        <pc:spChg chg="mod">
          <ac:chgData name="Erin Wissing" userId="b381fdc2-931a-4434-97b9-bdde0baf8b65" providerId="ADAL" clId="{A4AF5950-2D6F-A047-AD58-B5D01E53EEFD}" dt="2021-05-07T17:07:20.993" v="4"/>
          <ac:spMkLst>
            <pc:docMk/>
            <pc:sldMk cId="0" sldId="259"/>
            <ac:spMk id="28" creationId="{25E28576-963B-704E-8C92-D5E3212214EA}"/>
          </ac:spMkLst>
        </pc:spChg>
        <pc:grpChg chg="add del mod">
          <ac:chgData name="Erin Wissing" userId="b381fdc2-931a-4434-97b9-bdde0baf8b65" providerId="ADAL" clId="{A4AF5950-2D6F-A047-AD58-B5D01E53EEFD}" dt="2021-05-07T17:14:24.654" v="59" actId="478"/>
          <ac:grpSpMkLst>
            <pc:docMk/>
            <pc:sldMk cId="0" sldId="259"/>
            <ac:grpSpMk id="17" creationId="{1601702C-431D-0547-B717-F8CBEDC2F5F2}"/>
          </ac:grpSpMkLst>
        </pc:grpChg>
        <pc:picChg chg="add del mod">
          <ac:chgData name="Erin Wissing" userId="b381fdc2-931a-4434-97b9-bdde0baf8b65" providerId="ADAL" clId="{A4AF5950-2D6F-A047-AD58-B5D01E53EEFD}" dt="2021-05-07T17:14:08.845" v="58" actId="21"/>
          <ac:picMkLst>
            <pc:docMk/>
            <pc:sldMk cId="0" sldId="259"/>
            <ac:picMk id="30" creationId="{153BE10A-2A20-114E-BF9A-2627D3E6C3AA}"/>
          </ac:picMkLst>
        </pc:picChg>
        <pc:picChg chg="add del mod">
          <ac:chgData name="Erin Wissing" userId="b381fdc2-931a-4434-97b9-bdde0baf8b65" providerId="ADAL" clId="{A4AF5950-2D6F-A047-AD58-B5D01E53EEFD}" dt="2021-05-07T17:14:05.935" v="57" actId="478"/>
          <ac:picMkLst>
            <pc:docMk/>
            <pc:sldMk cId="0" sldId="259"/>
            <ac:picMk id="31" creationId="{3A2B3B34-32FE-9242-89DA-1F1EA9B56221}"/>
          </ac:picMkLst>
        </pc:picChg>
        <pc:picChg chg="add mod">
          <ac:chgData name="Erin Wissing" userId="b381fdc2-931a-4434-97b9-bdde0baf8b65" providerId="ADAL" clId="{A4AF5950-2D6F-A047-AD58-B5D01E53EEFD}" dt="2021-05-07T17:14:26.703" v="60"/>
          <ac:picMkLst>
            <pc:docMk/>
            <pc:sldMk cId="0" sldId="259"/>
            <ac:picMk id="32" creationId="{587C9F00-A098-754F-A62F-7BBF18D8AEED}"/>
          </ac:picMkLst>
        </pc:picChg>
      </pc:sldChg>
      <pc:sldChg chg="addSp modSp mod">
        <pc:chgData name="Erin Wissing" userId="b381fdc2-931a-4434-97b9-bdde0baf8b65" providerId="ADAL" clId="{A4AF5950-2D6F-A047-AD58-B5D01E53EEFD}" dt="2021-05-07T17:09:48.621" v="45" actId="1076"/>
        <pc:sldMkLst>
          <pc:docMk/>
          <pc:sldMk cId="0" sldId="260"/>
        </pc:sldMkLst>
        <pc:spChg chg="mod">
          <ac:chgData name="Erin Wissing" userId="b381fdc2-931a-4434-97b9-bdde0baf8b65" providerId="ADAL" clId="{A4AF5950-2D6F-A047-AD58-B5D01E53EEFD}" dt="2021-05-07T17:07:23.465" v="5"/>
          <ac:spMkLst>
            <pc:docMk/>
            <pc:sldMk cId="0" sldId="260"/>
            <ac:spMk id="15" creationId="{6090A1F3-9D45-7345-9686-39E435E18F5C}"/>
          </ac:spMkLst>
        </pc:spChg>
        <pc:spChg chg="mod">
          <ac:chgData name="Erin Wissing" userId="b381fdc2-931a-4434-97b9-bdde0baf8b65" providerId="ADAL" clId="{A4AF5950-2D6F-A047-AD58-B5D01E53EEFD}" dt="2021-05-07T17:07:23.465" v="5"/>
          <ac:spMkLst>
            <pc:docMk/>
            <pc:sldMk cId="0" sldId="260"/>
            <ac:spMk id="16" creationId="{A0ADECBA-52F4-1544-9BEE-03855E877686}"/>
          </ac:spMkLst>
        </pc:spChg>
        <pc:spChg chg="mod">
          <ac:chgData name="Erin Wissing" userId="b381fdc2-931a-4434-97b9-bdde0baf8b65" providerId="ADAL" clId="{A4AF5950-2D6F-A047-AD58-B5D01E53EEFD}" dt="2021-05-07T17:07:23.465" v="5"/>
          <ac:spMkLst>
            <pc:docMk/>
            <pc:sldMk cId="0" sldId="260"/>
            <ac:spMk id="17" creationId="{98D2827E-8369-8047-8E81-1B2EF334ECF8}"/>
          </ac:spMkLst>
        </pc:spChg>
        <pc:spChg chg="mod">
          <ac:chgData name="Erin Wissing" userId="b381fdc2-931a-4434-97b9-bdde0baf8b65" providerId="ADAL" clId="{A4AF5950-2D6F-A047-AD58-B5D01E53EEFD}" dt="2021-05-07T17:07:23.465" v="5"/>
          <ac:spMkLst>
            <pc:docMk/>
            <pc:sldMk cId="0" sldId="260"/>
            <ac:spMk id="18" creationId="{407100D1-B43C-6B43-B11F-A9CDCF08BB1A}"/>
          </ac:spMkLst>
        </pc:spChg>
        <pc:spChg chg="mod">
          <ac:chgData name="Erin Wissing" userId="b381fdc2-931a-4434-97b9-bdde0baf8b65" providerId="ADAL" clId="{A4AF5950-2D6F-A047-AD58-B5D01E53EEFD}" dt="2021-05-07T17:07:23.465" v="5"/>
          <ac:spMkLst>
            <pc:docMk/>
            <pc:sldMk cId="0" sldId="260"/>
            <ac:spMk id="19" creationId="{BB4D5F25-2DDE-7F44-84BD-BB3E85287C12}"/>
          </ac:spMkLst>
        </pc:spChg>
        <pc:spChg chg="mod">
          <ac:chgData name="Erin Wissing" userId="b381fdc2-931a-4434-97b9-bdde0baf8b65" providerId="ADAL" clId="{A4AF5950-2D6F-A047-AD58-B5D01E53EEFD}" dt="2021-05-07T17:07:23.465" v="5"/>
          <ac:spMkLst>
            <pc:docMk/>
            <pc:sldMk cId="0" sldId="260"/>
            <ac:spMk id="20" creationId="{10251C6A-F21B-4A48-AA28-8771EA81CD1A}"/>
          </ac:spMkLst>
        </pc:spChg>
        <pc:spChg chg="mod">
          <ac:chgData name="Erin Wissing" userId="b381fdc2-931a-4434-97b9-bdde0baf8b65" providerId="ADAL" clId="{A4AF5950-2D6F-A047-AD58-B5D01E53EEFD}" dt="2021-05-07T17:07:23.465" v="5"/>
          <ac:spMkLst>
            <pc:docMk/>
            <pc:sldMk cId="0" sldId="260"/>
            <ac:spMk id="21" creationId="{97B86C0E-386E-E04A-999E-BE0861E0925B}"/>
          </ac:spMkLst>
        </pc:spChg>
        <pc:spChg chg="mod">
          <ac:chgData name="Erin Wissing" userId="b381fdc2-931a-4434-97b9-bdde0baf8b65" providerId="ADAL" clId="{A4AF5950-2D6F-A047-AD58-B5D01E53EEFD}" dt="2021-05-07T17:07:23.465" v="5"/>
          <ac:spMkLst>
            <pc:docMk/>
            <pc:sldMk cId="0" sldId="260"/>
            <ac:spMk id="22" creationId="{53A4E488-8C26-EA44-B4B5-FF4B791CF470}"/>
          </ac:spMkLst>
        </pc:spChg>
        <pc:spChg chg="mod">
          <ac:chgData name="Erin Wissing" userId="b381fdc2-931a-4434-97b9-bdde0baf8b65" providerId="ADAL" clId="{A4AF5950-2D6F-A047-AD58-B5D01E53EEFD}" dt="2021-05-07T17:07:23.465" v="5"/>
          <ac:spMkLst>
            <pc:docMk/>
            <pc:sldMk cId="0" sldId="260"/>
            <ac:spMk id="23" creationId="{54B863D8-7C81-C641-9B86-7D7079A860BA}"/>
          </ac:spMkLst>
        </pc:spChg>
        <pc:spChg chg="mod">
          <ac:chgData name="Erin Wissing" userId="b381fdc2-931a-4434-97b9-bdde0baf8b65" providerId="ADAL" clId="{A4AF5950-2D6F-A047-AD58-B5D01E53EEFD}" dt="2021-05-07T17:07:23.465" v="5"/>
          <ac:spMkLst>
            <pc:docMk/>
            <pc:sldMk cId="0" sldId="260"/>
            <ac:spMk id="24" creationId="{08E62720-1C8A-EA4A-AB3D-9842065E07DE}"/>
          </ac:spMkLst>
        </pc:spChg>
        <pc:spChg chg="mod">
          <ac:chgData name="Erin Wissing" userId="b381fdc2-931a-4434-97b9-bdde0baf8b65" providerId="ADAL" clId="{A4AF5950-2D6F-A047-AD58-B5D01E53EEFD}" dt="2021-05-07T17:07:23.465" v="5"/>
          <ac:spMkLst>
            <pc:docMk/>
            <pc:sldMk cId="0" sldId="260"/>
            <ac:spMk id="25" creationId="{47611876-25AF-E046-837C-DA00A8BC6873}"/>
          </ac:spMkLst>
        </pc:spChg>
        <pc:grpChg chg="add mod">
          <ac:chgData name="Erin Wissing" userId="b381fdc2-931a-4434-97b9-bdde0baf8b65" providerId="ADAL" clId="{A4AF5950-2D6F-A047-AD58-B5D01E53EEFD}" dt="2021-05-07T17:07:23.465" v="5"/>
          <ac:grpSpMkLst>
            <pc:docMk/>
            <pc:sldMk cId="0" sldId="260"/>
            <ac:grpSpMk id="14" creationId="{18DF3C3F-7709-2D4C-ADDD-09B3C4689868}"/>
          </ac:grpSpMkLst>
        </pc:grpChg>
        <pc:picChg chg="mod">
          <ac:chgData name="Erin Wissing" userId="b381fdc2-931a-4434-97b9-bdde0baf8b65" providerId="ADAL" clId="{A4AF5950-2D6F-A047-AD58-B5D01E53EEFD}" dt="2021-05-07T17:09:48.621" v="45" actId="1076"/>
          <ac:picMkLst>
            <pc:docMk/>
            <pc:sldMk cId="0" sldId="260"/>
            <ac:picMk id="12" creationId="{00000000-0000-0000-0000-000000000000}"/>
          </ac:picMkLst>
        </pc:picChg>
      </pc:sldChg>
      <pc:sldChg chg="addSp modSp mod">
        <pc:chgData name="Erin Wissing" userId="b381fdc2-931a-4434-97b9-bdde0baf8b65" providerId="ADAL" clId="{A4AF5950-2D6F-A047-AD58-B5D01E53EEFD}" dt="2021-05-07T17:09:44.943" v="44" actId="1076"/>
        <pc:sldMkLst>
          <pc:docMk/>
          <pc:sldMk cId="0" sldId="261"/>
        </pc:sldMkLst>
        <pc:spChg chg="mod">
          <ac:chgData name="Erin Wissing" userId="b381fdc2-931a-4434-97b9-bdde0baf8b65" providerId="ADAL" clId="{A4AF5950-2D6F-A047-AD58-B5D01E53EEFD}" dt="2021-05-07T17:07:25.373" v="6"/>
          <ac:spMkLst>
            <pc:docMk/>
            <pc:sldMk cId="0" sldId="261"/>
            <ac:spMk id="14" creationId="{803ED79E-EA76-384F-9E5A-678D589B3991}"/>
          </ac:spMkLst>
        </pc:spChg>
        <pc:spChg chg="mod">
          <ac:chgData name="Erin Wissing" userId="b381fdc2-931a-4434-97b9-bdde0baf8b65" providerId="ADAL" clId="{A4AF5950-2D6F-A047-AD58-B5D01E53EEFD}" dt="2021-05-07T17:07:25.373" v="6"/>
          <ac:spMkLst>
            <pc:docMk/>
            <pc:sldMk cId="0" sldId="261"/>
            <ac:spMk id="15" creationId="{D6599A33-9351-2A4D-B0FF-4464CA1263A6}"/>
          </ac:spMkLst>
        </pc:spChg>
        <pc:spChg chg="mod">
          <ac:chgData name="Erin Wissing" userId="b381fdc2-931a-4434-97b9-bdde0baf8b65" providerId="ADAL" clId="{A4AF5950-2D6F-A047-AD58-B5D01E53EEFD}" dt="2021-05-07T17:07:25.373" v="6"/>
          <ac:spMkLst>
            <pc:docMk/>
            <pc:sldMk cId="0" sldId="261"/>
            <ac:spMk id="16" creationId="{45D52BD4-8FB5-2042-AD58-D020FBD949A9}"/>
          </ac:spMkLst>
        </pc:spChg>
        <pc:spChg chg="mod">
          <ac:chgData name="Erin Wissing" userId="b381fdc2-931a-4434-97b9-bdde0baf8b65" providerId="ADAL" clId="{A4AF5950-2D6F-A047-AD58-B5D01E53EEFD}" dt="2021-05-07T17:07:25.373" v="6"/>
          <ac:spMkLst>
            <pc:docMk/>
            <pc:sldMk cId="0" sldId="261"/>
            <ac:spMk id="17" creationId="{1FEA4A15-0DE8-9B4B-B7B7-339B6524F2DA}"/>
          </ac:spMkLst>
        </pc:spChg>
        <pc:spChg chg="mod">
          <ac:chgData name="Erin Wissing" userId="b381fdc2-931a-4434-97b9-bdde0baf8b65" providerId="ADAL" clId="{A4AF5950-2D6F-A047-AD58-B5D01E53EEFD}" dt="2021-05-07T17:07:25.373" v="6"/>
          <ac:spMkLst>
            <pc:docMk/>
            <pc:sldMk cId="0" sldId="261"/>
            <ac:spMk id="18" creationId="{61EF5E9E-B27E-144A-A903-37455CA68429}"/>
          </ac:spMkLst>
        </pc:spChg>
        <pc:spChg chg="mod">
          <ac:chgData name="Erin Wissing" userId="b381fdc2-931a-4434-97b9-bdde0baf8b65" providerId="ADAL" clId="{A4AF5950-2D6F-A047-AD58-B5D01E53EEFD}" dt="2021-05-07T17:07:25.373" v="6"/>
          <ac:spMkLst>
            <pc:docMk/>
            <pc:sldMk cId="0" sldId="261"/>
            <ac:spMk id="19" creationId="{96A236FB-A745-0F45-BFEB-C47C9EDF4A23}"/>
          </ac:spMkLst>
        </pc:spChg>
        <pc:spChg chg="mod">
          <ac:chgData name="Erin Wissing" userId="b381fdc2-931a-4434-97b9-bdde0baf8b65" providerId="ADAL" clId="{A4AF5950-2D6F-A047-AD58-B5D01E53EEFD}" dt="2021-05-07T17:07:25.373" v="6"/>
          <ac:spMkLst>
            <pc:docMk/>
            <pc:sldMk cId="0" sldId="261"/>
            <ac:spMk id="20" creationId="{C092F904-FBC8-934F-9F5C-2117DD7522D9}"/>
          </ac:spMkLst>
        </pc:spChg>
        <pc:spChg chg="mod">
          <ac:chgData name="Erin Wissing" userId="b381fdc2-931a-4434-97b9-bdde0baf8b65" providerId="ADAL" clId="{A4AF5950-2D6F-A047-AD58-B5D01E53EEFD}" dt="2021-05-07T17:07:25.373" v="6"/>
          <ac:spMkLst>
            <pc:docMk/>
            <pc:sldMk cId="0" sldId="261"/>
            <ac:spMk id="21" creationId="{7272E40F-7BD3-7B48-94D0-F63ED69D8E02}"/>
          </ac:spMkLst>
        </pc:spChg>
        <pc:spChg chg="mod">
          <ac:chgData name="Erin Wissing" userId="b381fdc2-931a-4434-97b9-bdde0baf8b65" providerId="ADAL" clId="{A4AF5950-2D6F-A047-AD58-B5D01E53EEFD}" dt="2021-05-07T17:07:25.373" v="6"/>
          <ac:spMkLst>
            <pc:docMk/>
            <pc:sldMk cId="0" sldId="261"/>
            <ac:spMk id="22" creationId="{2EFC2E9B-B5F1-A944-A3AC-A842DE54D0A4}"/>
          </ac:spMkLst>
        </pc:spChg>
        <pc:spChg chg="mod">
          <ac:chgData name="Erin Wissing" userId="b381fdc2-931a-4434-97b9-bdde0baf8b65" providerId="ADAL" clId="{A4AF5950-2D6F-A047-AD58-B5D01E53EEFD}" dt="2021-05-07T17:07:25.373" v="6"/>
          <ac:spMkLst>
            <pc:docMk/>
            <pc:sldMk cId="0" sldId="261"/>
            <ac:spMk id="23" creationId="{874135AB-3DB6-9542-80DF-69EED640CE54}"/>
          </ac:spMkLst>
        </pc:spChg>
        <pc:spChg chg="mod">
          <ac:chgData name="Erin Wissing" userId="b381fdc2-931a-4434-97b9-bdde0baf8b65" providerId="ADAL" clId="{A4AF5950-2D6F-A047-AD58-B5D01E53EEFD}" dt="2021-05-07T17:07:25.373" v="6"/>
          <ac:spMkLst>
            <pc:docMk/>
            <pc:sldMk cId="0" sldId="261"/>
            <ac:spMk id="24" creationId="{E944B7A1-A56E-1B41-8BE0-819E2A55F228}"/>
          </ac:spMkLst>
        </pc:spChg>
        <pc:grpChg chg="add mod">
          <ac:chgData name="Erin Wissing" userId="b381fdc2-931a-4434-97b9-bdde0baf8b65" providerId="ADAL" clId="{A4AF5950-2D6F-A047-AD58-B5D01E53EEFD}" dt="2021-05-07T17:07:25.373" v="6"/>
          <ac:grpSpMkLst>
            <pc:docMk/>
            <pc:sldMk cId="0" sldId="261"/>
            <ac:grpSpMk id="13" creationId="{17DBBEFC-1699-3042-A62C-C86BA8DCFCCB}"/>
          </ac:grpSpMkLst>
        </pc:grpChg>
        <pc:picChg chg="mod">
          <ac:chgData name="Erin Wissing" userId="b381fdc2-931a-4434-97b9-bdde0baf8b65" providerId="ADAL" clId="{A4AF5950-2D6F-A047-AD58-B5D01E53EEFD}" dt="2021-05-07T17:09:44.943" v="44" actId="1076"/>
          <ac:picMkLst>
            <pc:docMk/>
            <pc:sldMk cId="0" sldId="261"/>
            <ac:picMk id="12" creationId="{00000000-0000-0000-0000-000000000000}"/>
          </ac:picMkLst>
        </pc:picChg>
      </pc:sldChg>
      <pc:sldChg chg="addSp delSp modSp mod">
        <pc:chgData name="Erin Wissing" userId="b381fdc2-931a-4434-97b9-bdde0baf8b65" providerId="ADAL" clId="{A4AF5950-2D6F-A047-AD58-B5D01E53EEFD}" dt="2021-05-07T17:14:47.898" v="62"/>
        <pc:sldMkLst>
          <pc:docMk/>
          <pc:sldMk cId="0" sldId="262"/>
        </pc:sldMkLst>
        <pc:spChg chg="mod">
          <ac:chgData name="Erin Wissing" userId="b381fdc2-931a-4434-97b9-bdde0baf8b65" providerId="ADAL" clId="{A4AF5950-2D6F-A047-AD58-B5D01E53EEFD}" dt="2021-05-07T17:07:27.365" v="7"/>
          <ac:spMkLst>
            <pc:docMk/>
            <pc:sldMk cId="0" sldId="262"/>
            <ac:spMk id="14" creationId="{0472C9AF-952E-F541-9BE9-5555535F269C}"/>
          </ac:spMkLst>
        </pc:spChg>
        <pc:spChg chg="mod">
          <ac:chgData name="Erin Wissing" userId="b381fdc2-931a-4434-97b9-bdde0baf8b65" providerId="ADAL" clId="{A4AF5950-2D6F-A047-AD58-B5D01E53EEFD}" dt="2021-05-07T17:07:27.365" v="7"/>
          <ac:spMkLst>
            <pc:docMk/>
            <pc:sldMk cId="0" sldId="262"/>
            <ac:spMk id="15" creationId="{F4CDCFF4-0330-8548-A142-287D6BA31A9C}"/>
          </ac:spMkLst>
        </pc:spChg>
        <pc:spChg chg="mod">
          <ac:chgData name="Erin Wissing" userId="b381fdc2-931a-4434-97b9-bdde0baf8b65" providerId="ADAL" clId="{A4AF5950-2D6F-A047-AD58-B5D01E53EEFD}" dt="2021-05-07T17:07:27.365" v="7"/>
          <ac:spMkLst>
            <pc:docMk/>
            <pc:sldMk cId="0" sldId="262"/>
            <ac:spMk id="16" creationId="{85DF6577-0569-824A-A712-5316A11726C8}"/>
          </ac:spMkLst>
        </pc:spChg>
        <pc:spChg chg="mod">
          <ac:chgData name="Erin Wissing" userId="b381fdc2-931a-4434-97b9-bdde0baf8b65" providerId="ADAL" clId="{A4AF5950-2D6F-A047-AD58-B5D01E53EEFD}" dt="2021-05-07T17:07:27.365" v="7"/>
          <ac:spMkLst>
            <pc:docMk/>
            <pc:sldMk cId="0" sldId="262"/>
            <ac:spMk id="17" creationId="{57A4315F-E8E6-7F4C-ADB0-F35F2BC60591}"/>
          </ac:spMkLst>
        </pc:spChg>
        <pc:spChg chg="mod">
          <ac:chgData name="Erin Wissing" userId="b381fdc2-931a-4434-97b9-bdde0baf8b65" providerId="ADAL" clId="{A4AF5950-2D6F-A047-AD58-B5D01E53EEFD}" dt="2021-05-07T17:07:27.365" v="7"/>
          <ac:spMkLst>
            <pc:docMk/>
            <pc:sldMk cId="0" sldId="262"/>
            <ac:spMk id="18" creationId="{C37C5C92-3E81-794C-A920-2EE7D3EF61F3}"/>
          </ac:spMkLst>
        </pc:spChg>
        <pc:spChg chg="mod">
          <ac:chgData name="Erin Wissing" userId="b381fdc2-931a-4434-97b9-bdde0baf8b65" providerId="ADAL" clId="{A4AF5950-2D6F-A047-AD58-B5D01E53EEFD}" dt="2021-05-07T17:07:27.365" v="7"/>
          <ac:spMkLst>
            <pc:docMk/>
            <pc:sldMk cId="0" sldId="262"/>
            <ac:spMk id="19" creationId="{1D1F2652-E154-C840-BF6A-32F983E3200E}"/>
          </ac:spMkLst>
        </pc:spChg>
        <pc:spChg chg="mod">
          <ac:chgData name="Erin Wissing" userId="b381fdc2-931a-4434-97b9-bdde0baf8b65" providerId="ADAL" clId="{A4AF5950-2D6F-A047-AD58-B5D01E53EEFD}" dt="2021-05-07T17:07:27.365" v="7"/>
          <ac:spMkLst>
            <pc:docMk/>
            <pc:sldMk cId="0" sldId="262"/>
            <ac:spMk id="20" creationId="{35A5FA7F-281D-FB4D-BEFA-6FD75C72D208}"/>
          </ac:spMkLst>
        </pc:spChg>
        <pc:spChg chg="mod">
          <ac:chgData name="Erin Wissing" userId="b381fdc2-931a-4434-97b9-bdde0baf8b65" providerId="ADAL" clId="{A4AF5950-2D6F-A047-AD58-B5D01E53EEFD}" dt="2021-05-07T17:07:27.365" v="7"/>
          <ac:spMkLst>
            <pc:docMk/>
            <pc:sldMk cId="0" sldId="262"/>
            <ac:spMk id="21" creationId="{6451A0FF-D1CD-6343-B795-3FB569303110}"/>
          </ac:spMkLst>
        </pc:spChg>
        <pc:spChg chg="mod">
          <ac:chgData name="Erin Wissing" userId="b381fdc2-931a-4434-97b9-bdde0baf8b65" providerId="ADAL" clId="{A4AF5950-2D6F-A047-AD58-B5D01E53EEFD}" dt="2021-05-07T17:07:27.365" v="7"/>
          <ac:spMkLst>
            <pc:docMk/>
            <pc:sldMk cId="0" sldId="262"/>
            <ac:spMk id="22" creationId="{7C0D87C7-E369-234B-916D-18A3F2C9C1AB}"/>
          </ac:spMkLst>
        </pc:spChg>
        <pc:spChg chg="mod">
          <ac:chgData name="Erin Wissing" userId="b381fdc2-931a-4434-97b9-bdde0baf8b65" providerId="ADAL" clId="{A4AF5950-2D6F-A047-AD58-B5D01E53EEFD}" dt="2021-05-07T17:07:27.365" v="7"/>
          <ac:spMkLst>
            <pc:docMk/>
            <pc:sldMk cId="0" sldId="262"/>
            <ac:spMk id="23" creationId="{5E9070CA-DB5C-1347-B055-A0A6004520C9}"/>
          </ac:spMkLst>
        </pc:spChg>
        <pc:spChg chg="mod">
          <ac:chgData name="Erin Wissing" userId="b381fdc2-931a-4434-97b9-bdde0baf8b65" providerId="ADAL" clId="{A4AF5950-2D6F-A047-AD58-B5D01E53EEFD}" dt="2021-05-07T17:07:27.365" v="7"/>
          <ac:spMkLst>
            <pc:docMk/>
            <pc:sldMk cId="0" sldId="262"/>
            <ac:spMk id="24" creationId="{0EFB013E-6742-304D-ADD8-7FE31812F939}"/>
          </ac:spMkLst>
        </pc:spChg>
        <pc:grpChg chg="add del mod">
          <ac:chgData name="Erin Wissing" userId="b381fdc2-931a-4434-97b9-bdde0baf8b65" providerId="ADAL" clId="{A4AF5950-2D6F-A047-AD58-B5D01E53EEFD}" dt="2021-05-07T17:14:46.813" v="61" actId="478"/>
          <ac:grpSpMkLst>
            <pc:docMk/>
            <pc:sldMk cId="0" sldId="262"/>
            <ac:grpSpMk id="13" creationId="{DE7ECADE-A6EF-B041-B010-80EA029CE4CF}"/>
          </ac:grpSpMkLst>
        </pc:grpChg>
        <pc:picChg chg="add mod">
          <ac:chgData name="Erin Wissing" userId="b381fdc2-931a-4434-97b9-bdde0baf8b65" providerId="ADAL" clId="{A4AF5950-2D6F-A047-AD58-B5D01E53EEFD}" dt="2021-05-07T17:14:47.898" v="62"/>
          <ac:picMkLst>
            <pc:docMk/>
            <pc:sldMk cId="0" sldId="262"/>
            <ac:picMk id="25" creationId="{B2518DA5-B524-0746-92CF-62988A13332C}"/>
          </ac:picMkLst>
        </pc:picChg>
      </pc:sldChg>
      <pc:sldChg chg="addSp modSp mod">
        <pc:chgData name="Erin Wissing" userId="b381fdc2-931a-4434-97b9-bdde0baf8b65" providerId="ADAL" clId="{A4AF5950-2D6F-A047-AD58-B5D01E53EEFD}" dt="2021-05-07T17:09:38.938" v="43" actId="1076"/>
        <pc:sldMkLst>
          <pc:docMk/>
          <pc:sldMk cId="0" sldId="263"/>
        </pc:sldMkLst>
        <pc:spChg chg="mod">
          <ac:chgData name="Erin Wissing" userId="b381fdc2-931a-4434-97b9-bdde0baf8b65" providerId="ADAL" clId="{A4AF5950-2D6F-A047-AD58-B5D01E53EEFD}" dt="2021-05-07T17:07:29.938" v="8"/>
          <ac:spMkLst>
            <pc:docMk/>
            <pc:sldMk cId="0" sldId="263"/>
            <ac:spMk id="18" creationId="{9C242D2F-60F2-844D-B6E4-CEC09F391D09}"/>
          </ac:spMkLst>
        </pc:spChg>
        <pc:spChg chg="mod">
          <ac:chgData name="Erin Wissing" userId="b381fdc2-931a-4434-97b9-bdde0baf8b65" providerId="ADAL" clId="{A4AF5950-2D6F-A047-AD58-B5D01E53EEFD}" dt="2021-05-07T17:07:29.938" v="8"/>
          <ac:spMkLst>
            <pc:docMk/>
            <pc:sldMk cId="0" sldId="263"/>
            <ac:spMk id="19" creationId="{7416A81D-57A2-E146-A07D-2867A939F6AD}"/>
          </ac:spMkLst>
        </pc:spChg>
        <pc:spChg chg="mod">
          <ac:chgData name="Erin Wissing" userId="b381fdc2-931a-4434-97b9-bdde0baf8b65" providerId="ADAL" clId="{A4AF5950-2D6F-A047-AD58-B5D01E53EEFD}" dt="2021-05-07T17:07:29.938" v="8"/>
          <ac:spMkLst>
            <pc:docMk/>
            <pc:sldMk cId="0" sldId="263"/>
            <ac:spMk id="20" creationId="{E19DC89F-14D7-F64D-8309-98B5A5639282}"/>
          </ac:spMkLst>
        </pc:spChg>
        <pc:spChg chg="mod">
          <ac:chgData name="Erin Wissing" userId="b381fdc2-931a-4434-97b9-bdde0baf8b65" providerId="ADAL" clId="{A4AF5950-2D6F-A047-AD58-B5D01E53EEFD}" dt="2021-05-07T17:07:29.938" v="8"/>
          <ac:spMkLst>
            <pc:docMk/>
            <pc:sldMk cId="0" sldId="263"/>
            <ac:spMk id="21" creationId="{AA373A61-D85A-FA4A-ADD2-A03614B35D48}"/>
          </ac:spMkLst>
        </pc:spChg>
        <pc:spChg chg="mod">
          <ac:chgData name="Erin Wissing" userId="b381fdc2-931a-4434-97b9-bdde0baf8b65" providerId="ADAL" clId="{A4AF5950-2D6F-A047-AD58-B5D01E53EEFD}" dt="2021-05-07T17:07:29.938" v="8"/>
          <ac:spMkLst>
            <pc:docMk/>
            <pc:sldMk cId="0" sldId="263"/>
            <ac:spMk id="22" creationId="{2707B716-F056-5042-A9C0-09F5F959B499}"/>
          </ac:spMkLst>
        </pc:spChg>
        <pc:spChg chg="mod">
          <ac:chgData name="Erin Wissing" userId="b381fdc2-931a-4434-97b9-bdde0baf8b65" providerId="ADAL" clId="{A4AF5950-2D6F-A047-AD58-B5D01E53EEFD}" dt="2021-05-07T17:07:29.938" v="8"/>
          <ac:spMkLst>
            <pc:docMk/>
            <pc:sldMk cId="0" sldId="263"/>
            <ac:spMk id="23" creationId="{C78884D3-2710-0E40-B156-5BACB0B2A52F}"/>
          </ac:spMkLst>
        </pc:spChg>
        <pc:spChg chg="mod">
          <ac:chgData name="Erin Wissing" userId="b381fdc2-931a-4434-97b9-bdde0baf8b65" providerId="ADAL" clId="{A4AF5950-2D6F-A047-AD58-B5D01E53EEFD}" dt="2021-05-07T17:07:29.938" v="8"/>
          <ac:spMkLst>
            <pc:docMk/>
            <pc:sldMk cId="0" sldId="263"/>
            <ac:spMk id="24" creationId="{6808B215-FD34-E149-80D8-7A4EFFD2AF52}"/>
          </ac:spMkLst>
        </pc:spChg>
        <pc:spChg chg="mod">
          <ac:chgData name="Erin Wissing" userId="b381fdc2-931a-4434-97b9-bdde0baf8b65" providerId="ADAL" clId="{A4AF5950-2D6F-A047-AD58-B5D01E53EEFD}" dt="2021-05-07T17:07:29.938" v="8"/>
          <ac:spMkLst>
            <pc:docMk/>
            <pc:sldMk cId="0" sldId="263"/>
            <ac:spMk id="25" creationId="{E6183222-2534-8D47-A881-321057D7EE4E}"/>
          </ac:spMkLst>
        </pc:spChg>
        <pc:spChg chg="mod">
          <ac:chgData name="Erin Wissing" userId="b381fdc2-931a-4434-97b9-bdde0baf8b65" providerId="ADAL" clId="{A4AF5950-2D6F-A047-AD58-B5D01E53EEFD}" dt="2021-05-07T17:07:29.938" v="8"/>
          <ac:spMkLst>
            <pc:docMk/>
            <pc:sldMk cId="0" sldId="263"/>
            <ac:spMk id="26" creationId="{E8C93187-BA01-EE4A-B4AE-073847D60166}"/>
          </ac:spMkLst>
        </pc:spChg>
        <pc:spChg chg="mod">
          <ac:chgData name="Erin Wissing" userId="b381fdc2-931a-4434-97b9-bdde0baf8b65" providerId="ADAL" clId="{A4AF5950-2D6F-A047-AD58-B5D01E53EEFD}" dt="2021-05-07T17:07:29.938" v="8"/>
          <ac:spMkLst>
            <pc:docMk/>
            <pc:sldMk cId="0" sldId="263"/>
            <ac:spMk id="27" creationId="{0CD07C14-D584-C244-9928-1BE39F476732}"/>
          </ac:spMkLst>
        </pc:spChg>
        <pc:spChg chg="mod">
          <ac:chgData name="Erin Wissing" userId="b381fdc2-931a-4434-97b9-bdde0baf8b65" providerId="ADAL" clId="{A4AF5950-2D6F-A047-AD58-B5D01E53EEFD}" dt="2021-05-07T17:07:29.938" v="8"/>
          <ac:spMkLst>
            <pc:docMk/>
            <pc:sldMk cId="0" sldId="263"/>
            <ac:spMk id="28" creationId="{A4D368CD-E31D-C340-A2E6-0FBC86B025DC}"/>
          </ac:spMkLst>
        </pc:spChg>
        <pc:grpChg chg="add mod">
          <ac:chgData name="Erin Wissing" userId="b381fdc2-931a-4434-97b9-bdde0baf8b65" providerId="ADAL" clId="{A4AF5950-2D6F-A047-AD58-B5D01E53EEFD}" dt="2021-05-07T17:07:29.938" v="8"/>
          <ac:grpSpMkLst>
            <pc:docMk/>
            <pc:sldMk cId="0" sldId="263"/>
            <ac:grpSpMk id="17" creationId="{EAF7CA32-B31B-BA41-8B57-91A09CE366FB}"/>
          </ac:grpSpMkLst>
        </pc:grpChg>
        <pc:picChg chg="mod">
          <ac:chgData name="Erin Wissing" userId="b381fdc2-931a-4434-97b9-bdde0baf8b65" providerId="ADAL" clId="{A4AF5950-2D6F-A047-AD58-B5D01E53EEFD}" dt="2021-05-07T17:09:38.938" v="43" actId="1076"/>
          <ac:picMkLst>
            <pc:docMk/>
            <pc:sldMk cId="0" sldId="263"/>
            <ac:picMk id="11" creationId="{00000000-0000-0000-0000-000000000000}"/>
          </ac:picMkLst>
        </pc:picChg>
      </pc:sldChg>
      <pc:sldChg chg="addSp modSp mod">
        <pc:chgData name="Erin Wissing" userId="b381fdc2-931a-4434-97b9-bdde0baf8b65" providerId="ADAL" clId="{A4AF5950-2D6F-A047-AD58-B5D01E53EEFD}" dt="2021-05-07T17:09:33.234" v="42" actId="1076"/>
        <pc:sldMkLst>
          <pc:docMk/>
          <pc:sldMk cId="0" sldId="264"/>
        </pc:sldMkLst>
        <pc:spChg chg="mod">
          <ac:chgData name="Erin Wissing" userId="b381fdc2-931a-4434-97b9-bdde0baf8b65" providerId="ADAL" clId="{A4AF5950-2D6F-A047-AD58-B5D01E53EEFD}" dt="2021-05-07T17:07:31.212" v="9"/>
          <ac:spMkLst>
            <pc:docMk/>
            <pc:sldMk cId="0" sldId="264"/>
            <ac:spMk id="11" creationId="{1D510D0D-0DF4-0A4D-ABA9-891B9A325D40}"/>
          </ac:spMkLst>
        </pc:spChg>
        <pc:spChg chg="mod">
          <ac:chgData name="Erin Wissing" userId="b381fdc2-931a-4434-97b9-bdde0baf8b65" providerId="ADAL" clId="{A4AF5950-2D6F-A047-AD58-B5D01E53EEFD}" dt="2021-05-07T17:07:31.212" v="9"/>
          <ac:spMkLst>
            <pc:docMk/>
            <pc:sldMk cId="0" sldId="264"/>
            <ac:spMk id="12" creationId="{AA765B73-5AE0-704E-A561-AD61CC1F3A9F}"/>
          </ac:spMkLst>
        </pc:spChg>
        <pc:spChg chg="mod">
          <ac:chgData name="Erin Wissing" userId="b381fdc2-931a-4434-97b9-bdde0baf8b65" providerId="ADAL" clId="{A4AF5950-2D6F-A047-AD58-B5D01E53EEFD}" dt="2021-05-07T17:07:31.212" v="9"/>
          <ac:spMkLst>
            <pc:docMk/>
            <pc:sldMk cId="0" sldId="264"/>
            <ac:spMk id="13" creationId="{CBB3DAAA-EA0E-FD47-BD83-33C6BE3425F8}"/>
          </ac:spMkLst>
        </pc:spChg>
        <pc:spChg chg="mod">
          <ac:chgData name="Erin Wissing" userId="b381fdc2-931a-4434-97b9-bdde0baf8b65" providerId="ADAL" clId="{A4AF5950-2D6F-A047-AD58-B5D01E53EEFD}" dt="2021-05-07T17:07:31.212" v="9"/>
          <ac:spMkLst>
            <pc:docMk/>
            <pc:sldMk cId="0" sldId="264"/>
            <ac:spMk id="14" creationId="{72596692-9C0F-794A-9E7C-CF8D52435D83}"/>
          </ac:spMkLst>
        </pc:spChg>
        <pc:spChg chg="mod">
          <ac:chgData name="Erin Wissing" userId="b381fdc2-931a-4434-97b9-bdde0baf8b65" providerId="ADAL" clId="{A4AF5950-2D6F-A047-AD58-B5D01E53EEFD}" dt="2021-05-07T17:07:31.212" v="9"/>
          <ac:spMkLst>
            <pc:docMk/>
            <pc:sldMk cId="0" sldId="264"/>
            <ac:spMk id="15" creationId="{3313FD25-1485-4243-9FC7-C5A3F2E64F9D}"/>
          </ac:spMkLst>
        </pc:spChg>
        <pc:spChg chg="mod">
          <ac:chgData name="Erin Wissing" userId="b381fdc2-931a-4434-97b9-bdde0baf8b65" providerId="ADAL" clId="{A4AF5950-2D6F-A047-AD58-B5D01E53EEFD}" dt="2021-05-07T17:07:31.212" v="9"/>
          <ac:spMkLst>
            <pc:docMk/>
            <pc:sldMk cId="0" sldId="264"/>
            <ac:spMk id="16" creationId="{595DAEBF-398A-4644-A2E2-51E267B77344}"/>
          </ac:spMkLst>
        </pc:spChg>
        <pc:spChg chg="mod">
          <ac:chgData name="Erin Wissing" userId="b381fdc2-931a-4434-97b9-bdde0baf8b65" providerId="ADAL" clId="{A4AF5950-2D6F-A047-AD58-B5D01E53EEFD}" dt="2021-05-07T17:07:31.212" v="9"/>
          <ac:spMkLst>
            <pc:docMk/>
            <pc:sldMk cId="0" sldId="264"/>
            <ac:spMk id="17" creationId="{9A8E48CE-BFEE-144C-9E13-1DA07AA298C7}"/>
          </ac:spMkLst>
        </pc:spChg>
        <pc:spChg chg="mod">
          <ac:chgData name="Erin Wissing" userId="b381fdc2-931a-4434-97b9-bdde0baf8b65" providerId="ADAL" clId="{A4AF5950-2D6F-A047-AD58-B5D01E53EEFD}" dt="2021-05-07T17:07:31.212" v="9"/>
          <ac:spMkLst>
            <pc:docMk/>
            <pc:sldMk cId="0" sldId="264"/>
            <ac:spMk id="18" creationId="{E427EDB5-8E90-A749-B79E-FECABF1A6CE5}"/>
          </ac:spMkLst>
        </pc:spChg>
        <pc:spChg chg="mod">
          <ac:chgData name="Erin Wissing" userId="b381fdc2-931a-4434-97b9-bdde0baf8b65" providerId="ADAL" clId="{A4AF5950-2D6F-A047-AD58-B5D01E53EEFD}" dt="2021-05-07T17:07:31.212" v="9"/>
          <ac:spMkLst>
            <pc:docMk/>
            <pc:sldMk cId="0" sldId="264"/>
            <ac:spMk id="19" creationId="{057795D4-377B-2D41-8DF4-C099D1004CA1}"/>
          </ac:spMkLst>
        </pc:spChg>
        <pc:spChg chg="mod">
          <ac:chgData name="Erin Wissing" userId="b381fdc2-931a-4434-97b9-bdde0baf8b65" providerId="ADAL" clId="{A4AF5950-2D6F-A047-AD58-B5D01E53EEFD}" dt="2021-05-07T17:07:31.212" v="9"/>
          <ac:spMkLst>
            <pc:docMk/>
            <pc:sldMk cId="0" sldId="264"/>
            <ac:spMk id="20" creationId="{347A4B76-FA4F-3048-9B3E-61BBF1115D5C}"/>
          </ac:spMkLst>
        </pc:spChg>
        <pc:spChg chg="mod">
          <ac:chgData name="Erin Wissing" userId="b381fdc2-931a-4434-97b9-bdde0baf8b65" providerId="ADAL" clId="{A4AF5950-2D6F-A047-AD58-B5D01E53EEFD}" dt="2021-05-07T17:07:31.212" v="9"/>
          <ac:spMkLst>
            <pc:docMk/>
            <pc:sldMk cId="0" sldId="264"/>
            <ac:spMk id="21" creationId="{594C824A-1A30-204B-91EE-022483397E6B}"/>
          </ac:spMkLst>
        </pc:spChg>
        <pc:grpChg chg="add mod">
          <ac:chgData name="Erin Wissing" userId="b381fdc2-931a-4434-97b9-bdde0baf8b65" providerId="ADAL" clId="{A4AF5950-2D6F-A047-AD58-B5D01E53EEFD}" dt="2021-05-07T17:07:31.212" v="9"/>
          <ac:grpSpMkLst>
            <pc:docMk/>
            <pc:sldMk cId="0" sldId="264"/>
            <ac:grpSpMk id="10" creationId="{4D293014-E32B-AE4B-A312-6B4530922F58}"/>
          </ac:grpSpMkLst>
        </pc:grpChg>
        <pc:picChg chg="mod">
          <ac:chgData name="Erin Wissing" userId="b381fdc2-931a-4434-97b9-bdde0baf8b65" providerId="ADAL" clId="{A4AF5950-2D6F-A047-AD58-B5D01E53EEFD}" dt="2021-05-07T17:09:33.234" v="42" actId="1076"/>
          <ac:picMkLst>
            <pc:docMk/>
            <pc:sldMk cId="0" sldId="264"/>
            <ac:picMk id="5" creationId="{00000000-0000-0000-0000-000000000000}"/>
          </ac:picMkLst>
        </pc:picChg>
      </pc:sldChg>
      <pc:sldChg chg="addSp modSp mod">
        <pc:chgData name="Erin Wissing" userId="b381fdc2-931a-4434-97b9-bdde0baf8b65" providerId="ADAL" clId="{A4AF5950-2D6F-A047-AD58-B5D01E53EEFD}" dt="2021-05-07T17:09:27.747" v="41" actId="1076"/>
        <pc:sldMkLst>
          <pc:docMk/>
          <pc:sldMk cId="0" sldId="265"/>
        </pc:sldMkLst>
        <pc:spChg chg="mod">
          <ac:chgData name="Erin Wissing" userId="b381fdc2-931a-4434-97b9-bdde0baf8b65" providerId="ADAL" clId="{A4AF5950-2D6F-A047-AD58-B5D01E53EEFD}" dt="2021-05-07T17:07:33.131" v="10"/>
          <ac:spMkLst>
            <pc:docMk/>
            <pc:sldMk cId="0" sldId="265"/>
            <ac:spMk id="21" creationId="{865D5702-39A4-0544-8DD8-B06C25C07B9C}"/>
          </ac:spMkLst>
        </pc:spChg>
        <pc:spChg chg="mod">
          <ac:chgData name="Erin Wissing" userId="b381fdc2-931a-4434-97b9-bdde0baf8b65" providerId="ADAL" clId="{A4AF5950-2D6F-A047-AD58-B5D01E53EEFD}" dt="2021-05-07T17:07:33.131" v="10"/>
          <ac:spMkLst>
            <pc:docMk/>
            <pc:sldMk cId="0" sldId="265"/>
            <ac:spMk id="22" creationId="{406E2CA6-2F38-D349-8039-97BED07E19EE}"/>
          </ac:spMkLst>
        </pc:spChg>
        <pc:spChg chg="mod">
          <ac:chgData name="Erin Wissing" userId="b381fdc2-931a-4434-97b9-bdde0baf8b65" providerId="ADAL" clId="{A4AF5950-2D6F-A047-AD58-B5D01E53EEFD}" dt="2021-05-07T17:07:33.131" v="10"/>
          <ac:spMkLst>
            <pc:docMk/>
            <pc:sldMk cId="0" sldId="265"/>
            <ac:spMk id="23" creationId="{E017B03C-562F-DB4A-A509-D766899E19F5}"/>
          </ac:spMkLst>
        </pc:spChg>
        <pc:spChg chg="mod">
          <ac:chgData name="Erin Wissing" userId="b381fdc2-931a-4434-97b9-bdde0baf8b65" providerId="ADAL" clId="{A4AF5950-2D6F-A047-AD58-B5D01E53EEFD}" dt="2021-05-07T17:07:33.131" v="10"/>
          <ac:spMkLst>
            <pc:docMk/>
            <pc:sldMk cId="0" sldId="265"/>
            <ac:spMk id="24" creationId="{38068FEE-6C5D-F446-8260-0E5931D75E56}"/>
          </ac:spMkLst>
        </pc:spChg>
        <pc:spChg chg="mod">
          <ac:chgData name="Erin Wissing" userId="b381fdc2-931a-4434-97b9-bdde0baf8b65" providerId="ADAL" clId="{A4AF5950-2D6F-A047-AD58-B5D01E53EEFD}" dt="2021-05-07T17:07:33.131" v="10"/>
          <ac:spMkLst>
            <pc:docMk/>
            <pc:sldMk cId="0" sldId="265"/>
            <ac:spMk id="25" creationId="{9EBD8C5A-5411-2F40-AEAC-226187BD8DA1}"/>
          </ac:spMkLst>
        </pc:spChg>
        <pc:spChg chg="mod">
          <ac:chgData name="Erin Wissing" userId="b381fdc2-931a-4434-97b9-bdde0baf8b65" providerId="ADAL" clId="{A4AF5950-2D6F-A047-AD58-B5D01E53EEFD}" dt="2021-05-07T17:07:33.131" v="10"/>
          <ac:spMkLst>
            <pc:docMk/>
            <pc:sldMk cId="0" sldId="265"/>
            <ac:spMk id="26" creationId="{54DD692F-F954-304E-9A80-A14D8A6B3A81}"/>
          </ac:spMkLst>
        </pc:spChg>
        <pc:spChg chg="mod">
          <ac:chgData name="Erin Wissing" userId="b381fdc2-931a-4434-97b9-bdde0baf8b65" providerId="ADAL" clId="{A4AF5950-2D6F-A047-AD58-B5D01E53EEFD}" dt="2021-05-07T17:07:33.131" v="10"/>
          <ac:spMkLst>
            <pc:docMk/>
            <pc:sldMk cId="0" sldId="265"/>
            <ac:spMk id="27" creationId="{BF299122-C310-DC45-AC8B-B320C5B4FC1E}"/>
          </ac:spMkLst>
        </pc:spChg>
        <pc:spChg chg="mod">
          <ac:chgData name="Erin Wissing" userId="b381fdc2-931a-4434-97b9-bdde0baf8b65" providerId="ADAL" clId="{A4AF5950-2D6F-A047-AD58-B5D01E53EEFD}" dt="2021-05-07T17:07:33.131" v="10"/>
          <ac:spMkLst>
            <pc:docMk/>
            <pc:sldMk cId="0" sldId="265"/>
            <ac:spMk id="28" creationId="{33897F62-53B4-5D4E-8B17-7FA6F166F52E}"/>
          </ac:spMkLst>
        </pc:spChg>
        <pc:spChg chg="mod">
          <ac:chgData name="Erin Wissing" userId="b381fdc2-931a-4434-97b9-bdde0baf8b65" providerId="ADAL" clId="{A4AF5950-2D6F-A047-AD58-B5D01E53EEFD}" dt="2021-05-07T17:07:33.131" v="10"/>
          <ac:spMkLst>
            <pc:docMk/>
            <pc:sldMk cId="0" sldId="265"/>
            <ac:spMk id="29" creationId="{E0426A12-7C2A-354F-8005-6622C7E43E17}"/>
          </ac:spMkLst>
        </pc:spChg>
        <pc:spChg chg="mod">
          <ac:chgData name="Erin Wissing" userId="b381fdc2-931a-4434-97b9-bdde0baf8b65" providerId="ADAL" clId="{A4AF5950-2D6F-A047-AD58-B5D01E53EEFD}" dt="2021-05-07T17:07:33.131" v="10"/>
          <ac:spMkLst>
            <pc:docMk/>
            <pc:sldMk cId="0" sldId="265"/>
            <ac:spMk id="30" creationId="{FEABC56A-8E66-0D41-BEB9-928464EB9C60}"/>
          </ac:spMkLst>
        </pc:spChg>
        <pc:spChg chg="mod">
          <ac:chgData name="Erin Wissing" userId="b381fdc2-931a-4434-97b9-bdde0baf8b65" providerId="ADAL" clId="{A4AF5950-2D6F-A047-AD58-B5D01E53EEFD}" dt="2021-05-07T17:07:33.131" v="10"/>
          <ac:spMkLst>
            <pc:docMk/>
            <pc:sldMk cId="0" sldId="265"/>
            <ac:spMk id="31" creationId="{ED3D8D52-B4F6-CF4A-899C-1B0147A3659D}"/>
          </ac:spMkLst>
        </pc:spChg>
        <pc:grpChg chg="add mod">
          <ac:chgData name="Erin Wissing" userId="b381fdc2-931a-4434-97b9-bdde0baf8b65" providerId="ADAL" clId="{A4AF5950-2D6F-A047-AD58-B5D01E53EEFD}" dt="2021-05-07T17:07:33.131" v="10"/>
          <ac:grpSpMkLst>
            <pc:docMk/>
            <pc:sldMk cId="0" sldId="265"/>
            <ac:grpSpMk id="20" creationId="{404BB5E4-1C2C-AA44-B533-23EEEC893588}"/>
          </ac:grpSpMkLst>
        </pc:grpChg>
        <pc:picChg chg="mod">
          <ac:chgData name="Erin Wissing" userId="b381fdc2-931a-4434-97b9-bdde0baf8b65" providerId="ADAL" clId="{A4AF5950-2D6F-A047-AD58-B5D01E53EEFD}" dt="2021-05-07T17:09:27.747" v="41" actId="1076"/>
          <ac:picMkLst>
            <pc:docMk/>
            <pc:sldMk cId="0" sldId="265"/>
            <ac:picMk id="2" creationId="{00000000-0000-0000-0000-000000000000}"/>
          </ac:picMkLst>
        </pc:picChg>
      </pc:sldChg>
      <pc:sldChg chg="addSp delSp modSp mod">
        <pc:chgData name="Erin Wissing" userId="b381fdc2-931a-4434-97b9-bdde0baf8b65" providerId="ADAL" clId="{A4AF5950-2D6F-A047-AD58-B5D01E53EEFD}" dt="2021-05-07T17:15:42.161" v="67"/>
        <pc:sldMkLst>
          <pc:docMk/>
          <pc:sldMk cId="0" sldId="266"/>
        </pc:sldMkLst>
        <pc:spChg chg="mod">
          <ac:chgData name="Erin Wissing" userId="b381fdc2-931a-4434-97b9-bdde0baf8b65" providerId="ADAL" clId="{A4AF5950-2D6F-A047-AD58-B5D01E53EEFD}" dt="2021-05-07T17:07:34.813" v="11"/>
          <ac:spMkLst>
            <pc:docMk/>
            <pc:sldMk cId="0" sldId="266"/>
            <ac:spMk id="5" creationId="{815B2319-E25D-114D-BE8C-A8A5BF8AF9EC}"/>
          </ac:spMkLst>
        </pc:spChg>
        <pc:spChg chg="mod">
          <ac:chgData name="Erin Wissing" userId="b381fdc2-931a-4434-97b9-bdde0baf8b65" providerId="ADAL" clId="{A4AF5950-2D6F-A047-AD58-B5D01E53EEFD}" dt="2021-05-07T17:07:34.813" v="11"/>
          <ac:spMkLst>
            <pc:docMk/>
            <pc:sldMk cId="0" sldId="266"/>
            <ac:spMk id="6" creationId="{F4734F63-3BAB-7644-9847-C886805E1E5D}"/>
          </ac:spMkLst>
        </pc:spChg>
        <pc:spChg chg="mod">
          <ac:chgData name="Erin Wissing" userId="b381fdc2-931a-4434-97b9-bdde0baf8b65" providerId="ADAL" clId="{A4AF5950-2D6F-A047-AD58-B5D01E53EEFD}" dt="2021-05-07T17:07:34.813" v="11"/>
          <ac:spMkLst>
            <pc:docMk/>
            <pc:sldMk cId="0" sldId="266"/>
            <ac:spMk id="7" creationId="{94936C36-52A6-FD49-A7F9-5B986DB0F8C8}"/>
          </ac:spMkLst>
        </pc:spChg>
        <pc:spChg chg="mod">
          <ac:chgData name="Erin Wissing" userId="b381fdc2-931a-4434-97b9-bdde0baf8b65" providerId="ADAL" clId="{A4AF5950-2D6F-A047-AD58-B5D01E53EEFD}" dt="2021-05-07T17:07:34.813" v="11"/>
          <ac:spMkLst>
            <pc:docMk/>
            <pc:sldMk cId="0" sldId="266"/>
            <ac:spMk id="8" creationId="{A272119D-F2FE-D143-A7A2-34012C433231}"/>
          </ac:spMkLst>
        </pc:spChg>
        <pc:spChg chg="mod">
          <ac:chgData name="Erin Wissing" userId="b381fdc2-931a-4434-97b9-bdde0baf8b65" providerId="ADAL" clId="{A4AF5950-2D6F-A047-AD58-B5D01E53EEFD}" dt="2021-05-07T17:07:34.813" v="11"/>
          <ac:spMkLst>
            <pc:docMk/>
            <pc:sldMk cId="0" sldId="266"/>
            <ac:spMk id="9" creationId="{D852D331-3D16-CE43-8472-083725BFC106}"/>
          </ac:spMkLst>
        </pc:spChg>
        <pc:spChg chg="mod">
          <ac:chgData name="Erin Wissing" userId="b381fdc2-931a-4434-97b9-bdde0baf8b65" providerId="ADAL" clId="{A4AF5950-2D6F-A047-AD58-B5D01E53EEFD}" dt="2021-05-07T17:07:34.813" v="11"/>
          <ac:spMkLst>
            <pc:docMk/>
            <pc:sldMk cId="0" sldId="266"/>
            <ac:spMk id="10" creationId="{51C49A0C-0405-2942-B0AC-99ABDBDE7C1E}"/>
          </ac:spMkLst>
        </pc:spChg>
        <pc:spChg chg="mod">
          <ac:chgData name="Erin Wissing" userId="b381fdc2-931a-4434-97b9-bdde0baf8b65" providerId="ADAL" clId="{A4AF5950-2D6F-A047-AD58-B5D01E53EEFD}" dt="2021-05-07T17:07:34.813" v="11"/>
          <ac:spMkLst>
            <pc:docMk/>
            <pc:sldMk cId="0" sldId="266"/>
            <ac:spMk id="11" creationId="{B562C7F3-BE76-BF49-9408-F1AB397981BF}"/>
          </ac:spMkLst>
        </pc:spChg>
        <pc:spChg chg="mod">
          <ac:chgData name="Erin Wissing" userId="b381fdc2-931a-4434-97b9-bdde0baf8b65" providerId="ADAL" clId="{A4AF5950-2D6F-A047-AD58-B5D01E53EEFD}" dt="2021-05-07T17:07:34.813" v="11"/>
          <ac:spMkLst>
            <pc:docMk/>
            <pc:sldMk cId="0" sldId="266"/>
            <ac:spMk id="12" creationId="{9E274326-EBA0-014C-947C-FF44315A27B7}"/>
          </ac:spMkLst>
        </pc:spChg>
        <pc:spChg chg="mod">
          <ac:chgData name="Erin Wissing" userId="b381fdc2-931a-4434-97b9-bdde0baf8b65" providerId="ADAL" clId="{A4AF5950-2D6F-A047-AD58-B5D01E53EEFD}" dt="2021-05-07T17:07:34.813" v="11"/>
          <ac:spMkLst>
            <pc:docMk/>
            <pc:sldMk cId="0" sldId="266"/>
            <ac:spMk id="13" creationId="{986DC737-76D0-F34D-B932-893528F3E420}"/>
          </ac:spMkLst>
        </pc:spChg>
        <pc:spChg chg="mod">
          <ac:chgData name="Erin Wissing" userId="b381fdc2-931a-4434-97b9-bdde0baf8b65" providerId="ADAL" clId="{A4AF5950-2D6F-A047-AD58-B5D01E53EEFD}" dt="2021-05-07T17:07:34.813" v="11"/>
          <ac:spMkLst>
            <pc:docMk/>
            <pc:sldMk cId="0" sldId="266"/>
            <ac:spMk id="14" creationId="{81A8CD94-7208-5746-A170-C2CA62F08CC3}"/>
          </ac:spMkLst>
        </pc:spChg>
        <pc:spChg chg="mod">
          <ac:chgData name="Erin Wissing" userId="b381fdc2-931a-4434-97b9-bdde0baf8b65" providerId="ADAL" clId="{A4AF5950-2D6F-A047-AD58-B5D01E53EEFD}" dt="2021-05-07T17:07:34.813" v="11"/>
          <ac:spMkLst>
            <pc:docMk/>
            <pc:sldMk cId="0" sldId="266"/>
            <ac:spMk id="15" creationId="{F143598C-CED7-2442-BA7C-CD7DAD15DE4D}"/>
          </ac:spMkLst>
        </pc:spChg>
        <pc:grpChg chg="add del mod">
          <ac:chgData name="Erin Wissing" userId="b381fdc2-931a-4434-97b9-bdde0baf8b65" providerId="ADAL" clId="{A4AF5950-2D6F-A047-AD58-B5D01E53EEFD}" dt="2021-05-07T17:15:41.332" v="66" actId="478"/>
          <ac:grpSpMkLst>
            <pc:docMk/>
            <pc:sldMk cId="0" sldId="266"/>
            <ac:grpSpMk id="4" creationId="{10CEDA9D-56AC-054C-BCBD-5B576DC1FFDD}"/>
          </ac:grpSpMkLst>
        </pc:grpChg>
        <pc:picChg chg="mod">
          <ac:chgData name="Erin Wissing" userId="b381fdc2-931a-4434-97b9-bdde0baf8b65" providerId="ADAL" clId="{A4AF5950-2D6F-A047-AD58-B5D01E53EEFD}" dt="2021-05-07T17:09:22.849" v="40" actId="1076"/>
          <ac:picMkLst>
            <pc:docMk/>
            <pc:sldMk cId="0" sldId="266"/>
            <ac:picMk id="2" creationId="{00000000-0000-0000-0000-000000000000}"/>
          </ac:picMkLst>
        </pc:picChg>
        <pc:picChg chg="add del mod">
          <ac:chgData name="Erin Wissing" userId="b381fdc2-931a-4434-97b9-bdde0baf8b65" providerId="ADAL" clId="{A4AF5950-2D6F-A047-AD58-B5D01E53EEFD}" dt="2021-05-07T17:15:39.923" v="65" actId="21"/>
          <ac:picMkLst>
            <pc:docMk/>
            <pc:sldMk cId="0" sldId="266"/>
            <ac:picMk id="16" creationId="{14D49444-A375-2347-8504-1046D1C32D6E}"/>
          </ac:picMkLst>
        </pc:picChg>
        <pc:picChg chg="add mod">
          <ac:chgData name="Erin Wissing" userId="b381fdc2-931a-4434-97b9-bdde0baf8b65" providerId="ADAL" clId="{A4AF5950-2D6F-A047-AD58-B5D01E53EEFD}" dt="2021-05-07T17:15:42.161" v="67"/>
          <ac:picMkLst>
            <pc:docMk/>
            <pc:sldMk cId="0" sldId="266"/>
            <ac:picMk id="17" creationId="{60858927-B443-C144-AA49-9B805B246274}"/>
          </ac:picMkLst>
        </pc:picChg>
      </pc:sldChg>
      <pc:sldChg chg="addSp delSp modSp mod">
        <pc:chgData name="Erin Wissing" userId="b381fdc2-931a-4434-97b9-bdde0baf8b65" providerId="ADAL" clId="{A4AF5950-2D6F-A047-AD58-B5D01E53EEFD}" dt="2021-05-07T17:15:53.078" v="69"/>
        <pc:sldMkLst>
          <pc:docMk/>
          <pc:sldMk cId="0" sldId="267"/>
        </pc:sldMkLst>
        <pc:spChg chg="mod">
          <ac:chgData name="Erin Wissing" userId="b381fdc2-931a-4434-97b9-bdde0baf8b65" providerId="ADAL" clId="{A4AF5950-2D6F-A047-AD58-B5D01E53EEFD}" dt="2021-05-07T17:07:38.279" v="13"/>
          <ac:spMkLst>
            <pc:docMk/>
            <pc:sldMk cId="0" sldId="267"/>
            <ac:spMk id="5" creationId="{8DE4ED25-E27B-F24B-B70A-DFFBC0EB4AAB}"/>
          </ac:spMkLst>
        </pc:spChg>
        <pc:spChg chg="mod">
          <ac:chgData name="Erin Wissing" userId="b381fdc2-931a-4434-97b9-bdde0baf8b65" providerId="ADAL" clId="{A4AF5950-2D6F-A047-AD58-B5D01E53EEFD}" dt="2021-05-07T17:07:38.279" v="13"/>
          <ac:spMkLst>
            <pc:docMk/>
            <pc:sldMk cId="0" sldId="267"/>
            <ac:spMk id="6" creationId="{92F0E6A0-ACCF-4449-8BD8-0362025BF842}"/>
          </ac:spMkLst>
        </pc:spChg>
        <pc:spChg chg="mod">
          <ac:chgData name="Erin Wissing" userId="b381fdc2-931a-4434-97b9-bdde0baf8b65" providerId="ADAL" clId="{A4AF5950-2D6F-A047-AD58-B5D01E53EEFD}" dt="2021-05-07T17:07:38.279" v="13"/>
          <ac:spMkLst>
            <pc:docMk/>
            <pc:sldMk cId="0" sldId="267"/>
            <ac:spMk id="7" creationId="{23F36151-4492-E540-A10F-3A79BA5E4E19}"/>
          </ac:spMkLst>
        </pc:spChg>
        <pc:spChg chg="mod">
          <ac:chgData name="Erin Wissing" userId="b381fdc2-931a-4434-97b9-bdde0baf8b65" providerId="ADAL" clId="{A4AF5950-2D6F-A047-AD58-B5D01E53EEFD}" dt="2021-05-07T17:07:38.279" v="13"/>
          <ac:spMkLst>
            <pc:docMk/>
            <pc:sldMk cId="0" sldId="267"/>
            <ac:spMk id="8" creationId="{B62446EE-A3BE-0D4E-A211-BC42924E8B52}"/>
          </ac:spMkLst>
        </pc:spChg>
        <pc:spChg chg="mod">
          <ac:chgData name="Erin Wissing" userId="b381fdc2-931a-4434-97b9-bdde0baf8b65" providerId="ADAL" clId="{A4AF5950-2D6F-A047-AD58-B5D01E53EEFD}" dt="2021-05-07T17:07:38.279" v="13"/>
          <ac:spMkLst>
            <pc:docMk/>
            <pc:sldMk cId="0" sldId="267"/>
            <ac:spMk id="9" creationId="{F02D24CC-9548-ED47-A636-4CC314EC4996}"/>
          </ac:spMkLst>
        </pc:spChg>
        <pc:spChg chg="mod">
          <ac:chgData name="Erin Wissing" userId="b381fdc2-931a-4434-97b9-bdde0baf8b65" providerId="ADAL" clId="{A4AF5950-2D6F-A047-AD58-B5D01E53EEFD}" dt="2021-05-07T17:07:38.279" v="13"/>
          <ac:spMkLst>
            <pc:docMk/>
            <pc:sldMk cId="0" sldId="267"/>
            <ac:spMk id="10" creationId="{465FE0F9-A84A-3547-BAE6-E68BE88077A6}"/>
          </ac:spMkLst>
        </pc:spChg>
        <pc:spChg chg="mod">
          <ac:chgData name="Erin Wissing" userId="b381fdc2-931a-4434-97b9-bdde0baf8b65" providerId="ADAL" clId="{A4AF5950-2D6F-A047-AD58-B5D01E53EEFD}" dt="2021-05-07T17:07:38.279" v="13"/>
          <ac:spMkLst>
            <pc:docMk/>
            <pc:sldMk cId="0" sldId="267"/>
            <ac:spMk id="11" creationId="{D50FCEBF-A900-544B-A02B-B684C0DC73D2}"/>
          </ac:spMkLst>
        </pc:spChg>
        <pc:spChg chg="mod">
          <ac:chgData name="Erin Wissing" userId="b381fdc2-931a-4434-97b9-bdde0baf8b65" providerId="ADAL" clId="{A4AF5950-2D6F-A047-AD58-B5D01E53EEFD}" dt="2021-05-07T17:07:38.279" v="13"/>
          <ac:spMkLst>
            <pc:docMk/>
            <pc:sldMk cId="0" sldId="267"/>
            <ac:spMk id="12" creationId="{782424EB-F813-4F4A-A5E5-A9B4909EC887}"/>
          </ac:spMkLst>
        </pc:spChg>
        <pc:spChg chg="mod">
          <ac:chgData name="Erin Wissing" userId="b381fdc2-931a-4434-97b9-bdde0baf8b65" providerId="ADAL" clId="{A4AF5950-2D6F-A047-AD58-B5D01E53EEFD}" dt="2021-05-07T17:07:38.279" v="13"/>
          <ac:spMkLst>
            <pc:docMk/>
            <pc:sldMk cId="0" sldId="267"/>
            <ac:spMk id="13" creationId="{819DC9A4-0EA8-0145-AA43-0CA882FE3327}"/>
          </ac:spMkLst>
        </pc:spChg>
        <pc:spChg chg="mod">
          <ac:chgData name="Erin Wissing" userId="b381fdc2-931a-4434-97b9-bdde0baf8b65" providerId="ADAL" clId="{A4AF5950-2D6F-A047-AD58-B5D01E53EEFD}" dt="2021-05-07T17:07:38.279" v="13"/>
          <ac:spMkLst>
            <pc:docMk/>
            <pc:sldMk cId="0" sldId="267"/>
            <ac:spMk id="14" creationId="{89FBA690-738C-BA42-BD1E-29176DF410EB}"/>
          </ac:spMkLst>
        </pc:spChg>
        <pc:spChg chg="mod">
          <ac:chgData name="Erin Wissing" userId="b381fdc2-931a-4434-97b9-bdde0baf8b65" providerId="ADAL" clId="{A4AF5950-2D6F-A047-AD58-B5D01E53EEFD}" dt="2021-05-07T17:07:38.279" v="13"/>
          <ac:spMkLst>
            <pc:docMk/>
            <pc:sldMk cId="0" sldId="267"/>
            <ac:spMk id="15" creationId="{3CB19304-DDD1-D840-8C0E-23DA0BA6C281}"/>
          </ac:spMkLst>
        </pc:spChg>
        <pc:grpChg chg="add del mod">
          <ac:chgData name="Erin Wissing" userId="b381fdc2-931a-4434-97b9-bdde0baf8b65" providerId="ADAL" clId="{A4AF5950-2D6F-A047-AD58-B5D01E53EEFD}" dt="2021-05-07T17:15:52.411" v="68" actId="478"/>
          <ac:grpSpMkLst>
            <pc:docMk/>
            <pc:sldMk cId="0" sldId="267"/>
            <ac:grpSpMk id="4" creationId="{AD8D18DF-D440-744F-82D3-DD7E44171D5E}"/>
          </ac:grpSpMkLst>
        </pc:grpChg>
        <pc:picChg chg="add mod">
          <ac:chgData name="Erin Wissing" userId="b381fdc2-931a-4434-97b9-bdde0baf8b65" providerId="ADAL" clId="{A4AF5950-2D6F-A047-AD58-B5D01E53EEFD}" dt="2021-05-07T17:15:53.078" v="69"/>
          <ac:picMkLst>
            <pc:docMk/>
            <pc:sldMk cId="0" sldId="267"/>
            <ac:picMk id="16" creationId="{445696CA-9D7E-C941-B018-1F645654A0EA}"/>
          </ac:picMkLst>
        </pc:picChg>
      </pc:sldChg>
      <pc:sldChg chg="addSp delSp modSp mod">
        <pc:chgData name="Erin Wissing" userId="b381fdc2-931a-4434-97b9-bdde0baf8b65" providerId="ADAL" clId="{A4AF5950-2D6F-A047-AD58-B5D01E53EEFD}" dt="2021-05-07T17:09:12.367" v="38" actId="1076"/>
        <pc:sldMkLst>
          <pc:docMk/>
          <pc:sldMk cId="0" sldId="268"/>
        </pc:sldMkLst>
        <pc:spChg chg="mod">
          <ac:chgData name="Erin Wissing" userId="b381fdc2-931a-4434-97b9-bdde0baf8b65" providerId="ADAL" clId="{A4AF5950-2D6F-A047-AD58-B5D01E53EEFD}" dt="2021-05-07T17:07:36.542" v="12"/>
          <ac:spMkLst>
            <pc:docMk/>
            <pc:sldMk cId="0" sldId="268"/>
            <ac:spMk id="21" creationId="{B2D0A9B5-BFF1-6740-989B-A8E45B8FED0D}"/>
          </ac:spMkLst>
        </pc:spChg>
        <pc:spChg chg="mod">
          <ac:chgData name="Erin Wissing" userId="b381fdc2-931a-4434-97b9-bdde0baf8b65" providerId="ADAL" clId="{A4AF5950-2D6F-A047-AD58-B5D01E53EEFD}" dt="2021-05-07T17:07:36.542" v="12"/>
          <ac:spMkLst>
            <pc:docMk/>
            <pc:sldMk cId="0" sldId="268"/>
            <ac:spMk id="22" creationId="{25C7D653-8046-6B42-BE35-96E0A96267B1}"/>
          </ac:spMkLst>
        </pc:spChg>
        <pc:spChg chg="mod">
          <ac:chgData name="Erin Wissing" userId="b381fdc2-931a-4434-97b9-bdde0baf8b65" providerId="ADAL" clId="{A4AF5950-2D6F-A047-AD58-B5D01E53EEFD}" dt="2021-05-07T17:07:36.542" v="12"/>
          <ac:spMkLst>
            <pc:docMk/>
            <pc:sldMk cId="0" sldId="268"/>
            <ac:spMk id="23" creationId="{4C5CC1C0-633F-224B-A554-354AF4D67336}"/>
          </ac:spMkLst>
        </pc:spChg>
        <pc:spChg chg="mod">
          <ac:chgData name="Erin Wissing" userId="b381fdc2-931a-4434-97b9-bdde0baf8b65" providerId="ADAL" clId="{A4AF5950-2D6F-A047-AD58-B5D01E53EEFD}" dt="2021-05-07T17:07:36.542" v="12"/>
          <ac:spMkLst>
            <pc:docMk/>
            <pc:sldMk cId="0" sldId="268"/>
            <ac:spMk id="24" creationId="{347ECFA6-E7C4-C04B-9B1A-2ECA76EA7056}"/>
          </ac:spMkLst>
        </pc:spChg>
        <pc:spChg chg="mod">
          <ac:chgData name="Erin Wissing" userId="b381fdc2-931a-4434-97b9-bdde0baf8b65" providerId="ADAL" clId="{A4AF5950-2D6F-A047-AD58-B5D01E53EEFD}" dt="2021-05-07T17:07:36.542" v="12"/>
          <ac:spMkLst>
            <pc:docMk/>
            <pc:sldMk cId="0" sldId="268"/>
            <ac:spMk id="25" creationId="{9B68FA0B-D05B-FA4C-8E70-3E892177E6E2}"/>
          </ac:spMkLst>
        </pc:spChg>
        <pc:spChg chg="mod">
          <ac:chgData name="Erin Wissing" userId="b381fdc2-931a-4434-97b9-bdde0baf8b65" providerId="ADAL" clId="{A4AF5950-2D6F-A047-AD58-B5D01E53EEFD}" dt="2021-05-07T17:07:36.542" v="12"/>
          <ac:spMkLst>
            <pc:docMk/>
            <pc:sldMk cId="0" sldId="268"/>
            <ac:spMk id="26" creationId="{712BC511-7603-BE4B-B4F2-DDEF7A9ED0B3}"/>
          </ac:spMkLst>
        </pc:spChg>
        <pc:spChg chg="mod">
          <ac:chgData name="Erin Wissing" userId="b381fdc2-931a-4434-97b9-bdde0baf8b65" providerId="ADAL" clId="{A4AF5950-2D6F-A047-AD58-B5D01E53EEFD}" dt="2021-05-07T17:07:36.542" v="12"/>
          <ac:spMkLst>
            <pc:docMk/>
            <pc:sldMk cId="0" sldId="268"/>
            <ac:spMk id="27" creationId="{2B139D96-3E83-B04D-9025-0F6C02B8EAC7}"/>
          </ac:spMkLst>
        </pc:spChg>
        <pc:spChg chg="mod">
          <ac:chgData name="Erin Wissing" userId="b381fdc2-931a-4434-97b9-bdde0baf8b65" providerId="ADAL" clId="{A4AF5950-2D6F-A047-AD58-B5D01E53EEFD}" dt="2021-05-07T17:07:36.542" v="12"/>
          <ac:spMkLst>
            <pc:docMk/>
            <pc:sldMk cId="0" sldId="268"/>
            <ac:spMk id="28" creationId="{596F1F75-C741-4E46-A24C-16B8DFBE605C}"/>
          </ac:spMkLst>
        </pc:spChg>
        <pc:spChg chg="mod">
          <ac:chgData name="Erin Wissing" userId="b381fdc2-931a-4434-97b9-bdde0baf8b65" providerId="ADAL" clId="{A4AF5950-2D6F-A047-AD58-B5D01E53EEFD}" dt="2021-05-07T17:07:36.542" v="12"/>
          <ac:spMkLst>
            <pc:docMk/>
            <pc:sldMk cId="0" sldId="268"/>
            <ac:spMk id="29" creationId="{5B9A7560-4BFC-4D4A-AA38-C8EA6876C3E3}"/>
          </ac:spMkLst>
        </pc:spChg>
        <pc:spChg chg="mod">
          <ac:chgData name="Erin Wissing" userId="b381fdc2-931a-4434-97b9-bdde0baf8b65" providerId="ADAL" clId="{A4AF5950-2D6F-A047-AD58-B5D01E53EEFD}" dt="2021-05-07T17:07:36.542" v="12"/>
          <ac:spMkLst>
            <pc:docMk/>
            <pc:sldMk cId="0" sldId="268"/>
            <ac:spMk id="30" creationId="{0F383D3D-5330-FA48-B235-DCADAAEF9F88}"/>
          </ac:spMkLst>
        </pc:spChg>
        <pc:spChg chg="mod">
          <ac:chgData name="Erin Wissing" userId="b381fdc2-931a-4434-97b9-bdde0baf8b65" providerId="ADAL" clId="{A4AF5950-2D6F-A047-AD58-B5D01E53EEFD}" dt="2021-05-07T17:07:36.542" v="12"/>
          <ac:spMkLst>
            <pc:docMk/>
            <pc:sldMk cId="0" sldId="268"/>
            <ac:spMk id="31" creationId="{E40AD738-75B3-824A-9584-211A14F947C4}"/>
          </ac:spMkLst>
        </pc:spChg>
        <pc:spChg chg="mod">
          <ac:chgData name="Erin Wissing" userId="b381fdc2-931a-4434-97b9-bdde0baf8b65" providerId="ADAL" clId="{A4AF5950-2D6F-A047-AD58-B5D01E53EEFD}" dt="2021-05-07T17:07:40.213" v="14"/>
          <ac:spMkLst>
            <pc:docMk/>
            <pc:sldMk cId="0" sldId="268"/>
            <ac:spMk id="33" creationId="{19942927-AFE5-9D49-9C0A-D6D43FCEE461}"/>
          </ac:spMkLst>
        </pc:spChg>
        <pc:spChg chg="mod">
          <ac:chgData name="Erin Wissing" userId="b381fdc2-931a-4434-97b9-bdde0baf8b65" providerId="ADAL" clId="{A4AF5950-2D6F-A047-AD58-B5D01E53EEFD}" dt="2021-05-07T17:07:40.213" v="14"/>
          <ac:spMkLst>
            <pc:docMk/>
            <pc:sldMk cId="0" sldId="268"/>
            <ac:spMk id="34" creationId="{1220F061-9400-BF42-B02D-FEEBFC0FCE61}"/>
          </ac:spMkLst>
        </pc:spChg>
        <pc:spChg chg="mod">
          <ac:chgData name="Erin Wissing" userId="b381fdc2-931a-4434-97b9-bdde0baf8b65" providerId="ADAL" clId="{A4AF5950-2D6F-A047-AD58-B5D01E53EEFD}" dt="2021-05-07T17:07:40.213" v="14"/>
          <ac:spMkLst>
            <pc:docMk/>
            <pc:sldMk cId="0" sldId="268"/>
            <ac:spMk id="35" creationId="{1B4CADCD-135D-854B-A3BE-8EE205D83762}"/>
          </ac:spMkLst>
        </pc:spChg>
        <pc:spChg chg="mod">
          <ac:chgData name="Erin Wissing" userId="b381fdc2-931a-4434-97b9-bdde0baf8b65" providerId="ADAL" clId="{A4AF5950-2D6F-A047-AD58-B5D01E53EEFD}" dt="2021-05-07T17:07:40.213" v="14"/>
          <ac:spMkLst>
            <pc:docMk/>
            <pc:sldMk cId="0" sldId="268"/>
            <ac:spMk id="36" creationId="{34151F62-8DE8-7142-A3DC-DB1C8286349F}"/>
          </ac:spMkLst>
        </pc:spChg>
        <pc:spChg chg="mod">
          <ac:chgData name="Erin Wissing" userId="b381fdc2-931a-4434-97b9-bdde0baf8b65" providerId="ADAL" clId="{A4AF5950-2D6F-A047-AD58-B5D01E53EEFD}" dt="2021-05-07T17:07:40.213" v="14"/>
          <ac:spMkLst>
            <pc:docMk/>
            <pc:sldMk cId="0" sldId="268"/>
            <ac:spMk id="37" creationId="{F497BA70-7FDD-D04E-830C-ACE23AFF472C}"/>
          </ac:spMkLst>
        </pc:spChg>
        <pc:spChg chg="mod">
          <ac:chgData name="Erin Wissing" userId="b381fdc2-931a-4434-97b9-bdde0baf8b65" providerId="ADAL" clId="{A4AF5950-2D6F-A047-AD58-B5D01E53EEFD}" dt="2021-05-07T17:07:40.213" v="14"/>
          <ac:spMkLst>
            <pc:docMk/>
            <pc:sldMk cId="0" sldId="268"/>
            <ac:spMk id="38" creationId="{1CB96BAB-E110-824B-A503-FAF7D8A6107A}"/>
          </ac:spMkLst>
        </pc:spChg>
        <pc:spChg chg="mod">
          <ac:chgData name="Erin Wissing" userId="b381fdc2-931a-4434-97b9-bdde0baf8b65" providerId="ADAL" clId="{A4AF5950-2D6F-A047-AD58-B5D01E53EEFD}" dt="2021-05-07T17:07:40.213" v="14"/>
          <ac:spMkLst>
            <pc:docMk/>
            <pc:sldMk cId="0" sldId="268"/>
            <ac:spMk id="39" creationId="{DD1620C0-BF8F-F54C-A158-49BAF9A92B94}"/>
          </ac:spMkLst>
        </pc:spChg>
        <pc:spChg chg="mod">
          <ac:chgData name="Erin Wissing" userId="b381fdc2-931a-4434-97b9-bdde0baf8b65" providerId="ADAL" clId="{A4AF5950-2D6F-A047-AD58-B5D01E53EEFD}" dt="2021-05-07T17:07:40.213" v="14"/>
          <ac:spMkLst>
            <pc:docMk/>
            <pc:sldMk cId="0" sldId="268"/>
            <ac:spMk id="40" creationId="{663DBB67-D9E4-7E48-8851-1A2BD91FA9B0}"/>
          </ac:spMkLst>
        </pc:spChg>
        <pc:spChg chg="mod">
          <ac:chgData name="Erin Wissing" userId="b381fdc2-931a-4434-97b9-bdde0baf8b65" providerId="ADAL" clId="{A4AF5950-2D6F-A047-AD58-B5D01E53EEFD}" dt="2021-05-07T17:07:40.213" v="14"/>
          <ac:spMkLst>
            <pc:docMk/>
            <pc:sldMk cId="0" sldId="268"/>
            <ac:spMk id="41" creationId="{7E2A4F5D-C977-574D-9DD8-0A4FE9588AE6}"/>
          </ac:spMkLst>
        </pc:spChg>
        <pc:spChg chg="mod">
          <ac:chgData name="Erin Wissing" userId="b381fdc2-931a-4434-97b9-bdde0baf8b65" providerId="ADAL" clId="{A4AF5950-2D6F-A047-AD58-B5D01E53EEFD}" dt="2021-05-07T17:07:40.213" v="14"/>
          <ac:spMkLst>
            <pc:docMk/>
            <pc:sldMk cId="0" sldId="268"/>
            <ac:spMk id="42" creationId="{70AA0D50-805C-0742-8E32-A872DA93E2C6}"/>
          </ac:spMkLst>
        </pc:spChg>
        <pc:spChg chg="mod">
          <ac:chgData name="Erin Wissing" userId="b381fdc2-931a-4434-97b9-bdde0baf8b65" providerId="ADAL" clId="{A4AF5950-2D6F-A047-AD58-B5D01E53EEFD}" dt="2021-05-07T17:07:40.213" v="14"/>
          <ac:spMkLst>
            <pc:docMk/>
            <pc:sldMk cId="0" sldId="268"/>
            <ac:spMk id="43" creationId="{80F00C26-D20F-C940-A627-D021F02E4971}"/>
          </ac:spMkLst>
        </pc:spChg>
        <pc:grpChg chg="add mod">
          <ac:chgData name="Erin Wissing" userId="b381fdc2-931a-4434-97b9-bdde0baf8b65" providerId="ADAL" clId="{A4AF5950-2D6F-A047-AD58-B5D01E53EEFD}" dt="2021-05-07T17:07:36.542" v="12"/>
          <ac:grpSpMkLst>
            <pc:docMk/>
            <pc:sldMk cId="0" sldId="268"/>
            <ac:grpSpMk id="20" creationId="{ABA6A5C5-1AE7-1343-A4A5-32DFDD9074A6}"/>
          </ac:grpSpMkLst>
        </pc:grpChg>
        <pc:grpChg chg="add del mod">
          <ac:chgData name="Erin Wissing" userId="b381fdc2-931a-4434-97b9-bdde0baf8b65" providerId="ADAL" clId="{A4AF5950-2D6F-A047-AD58-B5D01E53EEFD}" dt="2021-05-07T17:07:42.352" v="15" actId="478"/>
          <ac:grpSpMkLst>
            <pc:docMk/>
            <pc:sldMk cId="0" sldId="268"/>
            <ac:grpSpMk id="32" creationId="{A9D35987-0043-9840-A794-8EB38C9F375D}"/>
          </ac:grpSpMkLst>
        </pc:grpChg>
        <pc:picChg chg="mod">
          <ac:chgData name="Erin Wissing" userId="b381fdc2-931a-4434-97b9-bdde0baf8b65" providerId="ADAL" clId="{A4AF5950-2D6F-A047-AD58-B5D01E53EEFD}" dt="2021-05-07T17:09:12.367" v="38" actId="1076"/>
          <ac:picMkLst>
            <pc:docMk/>
            <pc:sldMk cId="0" sldId="268"/>
            <ac:picMk id="2" creationId="{00000000-0000-0000-0000-000000000000}"/>
          </ac:picMkLst>
        </pc:picChg>
      </pc:sldChg>
      <pc:sldChg chg="addSp delSp modSp mod">
        <pc:chgData name="Erin Wissing" userId="b381fdc2-931a-4434-97b9-bdde0baf8b65" providerId="ADAL" clId="{A4AF5950-2D6F-A047-AD58-B5D01E53EEFD}" dt="2021-05-07T17:16:02.448" v="71"/>
        <pc:sldMkLst>
          <pc:docMk/>
          <pc:sldMk cId="0" sldId="269"/>
        </pc:sldMkLst>
        <pc:spChg chg="mod">
          <ac:chgData name="Erin Wissing" userId="b381fdc2-931a-4434-97b9-bdde0baf8b65" providerId="ADAL" clId="{A4AF5950-2D6F-A047-AD58-B5D01E53EEFD}" dt="2021-05-07T17:07:56.160" v="18"/>
          <ac:spMkLst>
            <pc:docMk/>
            <pc:sldMk cId="0" sldId="269"/>
            <ac:spMk id="5" creationId="{423379DC-7EE3-AB40-B450-26D1F49C66C2}"/>
          </ac:spMkLst>
        </pc:spChg>
        <pc:spChg chg="mod">
          <ac:chgData name="Erin Wissing" userId="b381fdc2-931a-4434-97b9-bdde0baf8b65" providerId="ADAL" clId="{A4AF5950-2D6F-A047-AD58-B5D01E53EEFD}" dt="2021-05-07T17:07:56.160" v="18"/>
          <ac:spMkLst>
            <pc:docMk/>
            <pc:sldMk cId="0" sldId="269"/>
            <ac:spMk id="6" creationId="{0AF033B1-0A80-C044-996F-7313788BE983}"/>
          </ac:spMkLst>
        </pc:spChg>
        <pc:spChg chg="mod">
          <ac:chgData name="Erin Wissing" userId="b381fdc2-931a-4434-97b9-bdde0baf8b65" providerId="ADAL" clId="{A4AF5950-2D6F-A047-AD58-B5D01E53EEFD}" dt="2021-05-07T17:07:56.160" v="18"/>
          <ac:spMkLst>
            <pc:docMk/>
            <pc:sldMk cId="0" sldId="269"/>
            <ac:spMk id="7" creationId="{1EBF4E45-CB1B-9F47-A835-3603BB622F3D}"/>
          </ac:spMkLst>
        </pc:spChg>
        <pc:spChg chg="mod">
          <ac:chgData name="Erin Wissing" userId="b381fdc2-931a-4434-97b9-bdde0baf8b65" providerId="ADAL" clId="{A4AF5950-2D6F-A047-AD58-B5D01E53EEFD}" dt="2021-05-07T17:07:56.160" v="18"/>
          <ac:spMkLst>
            <pc:docMk/>
            <pc:sldMk cId="0" sldId="269"/>
            <ac:spMk id="8" creationId="{53551467-C0AB-3F4C-99C8-8E8CAC2C3DEB}"/>
          </ac:spMkLst>
        </pc:spChg>
        <pc:spChg chg="mod">
          <ac:chgData name="Erin Wissing" userId="b381fdc2-931a-4434-97b9-bdde0baf8b65" providerId="ADAL" clId="{A4AF5950-2D6F-A047-AD58-B5D01E53EEFD}" dt="2021-05-07T17:07:56.160" v="18"/>
          <ac:spMkLst>
            <pc:docMk/>
            <pc:sldMk cId="0" sldId="269"/>
            <ac:spMk id="9" creationId="{C017A489-C64F-8E41-824A-EB6D9F3CDBE4}"/>
          </ac:spMkLst>
        </pc:spChg>
        <pc:spChg chg="mod">
          <ac:chgData name="Erin Wissing" userId="b381fdc2-931a-4434-97b9-bdde0baf8b65" providerId="ADAL" clId="{A4AF5950-2D6F-A047-AD58-B5D01E53EEFD}" dt="2021-05-07T17:07:56.160" v="18"/>
          <ac:spMkLst>
            <pc:docMk/>
            <pc:sldMk cId="0" sldId="269"/>
            <ac:spMk id="10" creationId="{93C3803D-6557-8B44-BEA5-7D02944EC55B}"/>
          </ac:spMkLst>
        </pc:spChg>
        <pc:spChg chg="mod">
          <ac:chgData name="Erin Wissing" userId="b381fdc2-931a-4434-97b9-bdde0baf8b65" providerId="ADAL" clId="{A4AF5950-2D6F-A047-AD58-B5D01E53EEFD}" dt="2021-05-07T17:07:56.160" v="18"/>
          <ac:spMkLst>
            <pc:docMk/>
            <pc:sldMk cId="0" sldId="269"/>
            <ac:spMk id="11" creationId="{7EB6BEA5-2368-5442-90BE-E461A29EE3E5}"/>
          </ac:spMkLst>
        </pc:spChg>
        <pc:spChg chg="mod">
          <ac:chgData name="Erin Wissing" userId="b381fdc2-931a-4434-97b9-bdde0baf8b65" providerId="ADAL" clId="{A4AF5950-2D6F-A047-AD58-B5D01E53EEFD}" dt="2021-05-07T17:07:56.160" v="18"/>
          <ac:spMkLst>
            <pc:docMk/>
            <pc:sldMk cId="0" sldId="269"/>
            <ac:spMk id="12" creationId="{7C3F0BC4-4859-F041-97D8-6E8B46D3DECD}"/>
          </ac:spMkLst>
        </pc:spChg>
        <pc:spChg chg="mod">
          <ac:chgData name="Erin Wissing" userId="b381fdc2-931a-4434-97b9-bdde0baf8b65" providerId="ADAL" clId="{A4AF5950-2D6F-A047-AD58-B5D01E53EEFD}" dt="2021-05-07T17:07:56.160" v="18"/>
          <ac:spMkLst>
            <pc:docMk/>
            <pc:sldMk cId="0" sldId="269"/>
            <ac:spMk id="13" creationId="{A8EFAAE0-B5AE-1D45-94ED-D86A0E3A096B}"/>
          </ac:spMkLst>
        </pc:spChg>
        <pc:spChg chg="mod">
          <ac:chgData name="Erin Wissing" userId="b381fdc2-931a-4434-97b9-bdde0baf8b65" providerId="ADAL" clId="{A4AF5950-2D6F-A047-AD58-B5D01E53EEFD}" dt="2021-05-07T17:07:56.160" v="18"/>
          <ac:spMkLst>
            <pc:docMk/>
            <pc:sldMk cId="0" sldId="269"/>
            <ac:spMk id="14" creationId="{66D03E09-4E29-6343-B7BB-42A8E108BDD7}"/>
          </ac:spMkLst>
        </pc:spChg>
        <pc:spChg chg="mod">
          <ac:chgData name="Erin Wissing" userId="b381fdc2-931a-4434-97b9-bdde0baf8b65" providerId="ADAL" clId="{A4AF5950-2D6F-A047-AD58-B5D01E53EEFD}" dt="2021-05-07T17:07:56.160" v="18"/>
          <ac:spMkLst>
            <pc:docMk/>
            <pc:sldMk cId="0" sldId="269"/>
            <ac:spMk id="15" creationId="{FC541B97-0F4D-D84C-91A0-95084A0E1219}"/>
          </ac:spMkLst>
        </pc:spChg>
        <pc:grpChg chg="add del mod">
          <ac:chgData name="Erin Wissing" userId="b381fdc2-931a-4434-97b9-bdde0baf8b65" providerId="ADAL" clId="{A4AF5950-2D6F-A047-AD58-B5D01E53EEFD}" dt="2021-05-07T17:16:01.674" v="70" actId="478"/>
          <ac:grpSpMkLst>
            <pc:docMk/>
            <pc:sldMk cId="0" sldId="269"/>
            <ac:grpSpMk id="4" creationId="{267ECC69-C74D-6945-8CEF-B5FD8E07B024}"/>
          </ac:grpSpMkLst>
        </pc:grpChg>
        <pc:picChg chg="add mod">
          <ac:chgData name="Erin Wissing" userId="b381fdc2-931a-4434-97b9-bdde0baf8b65" providerId="ADAL" clId="{A4AF5950-2D6F-A047-AD58-B5D01E53EEFD}" dt="2021-05-07T17:16:02.448" v="71"/>
          <ac:picMkLst>
            <pc:docMk/>
            <pc:sldMk cId="0" sldId="269"/>
            <ac:picMk id="16" creationId="{99720BE6-C62C-6843-932D-55F9CC8CA90E}"/>
          </ac:picMkLst>
        </pc:picChg>
      </pc:sldChg>
      <pc:sldChg chg="addSp delSp modSp mod">
        <pc:chgData name="Erin Wissing" userId="b381fdc2-931a-4434-97b9-bdde0baf8b65" providerId="ADAL" clId="{A4AF5950-2D6F-A047-AD58-B5D01E53EEFD}" dt="2021-05-07T17:16:06.984" v="73"/>
        <pc:sldMkLst>
          <pc:docMk/>
          <pc:sldMk cId="0" sldId="270"/>
        </pc:sldMkLst>
        <pc:spChg chg="mod">
          <ac:chgData name="Erin Wissing" userId="b381fdc2-931a-4434-97b9-bdde0baf8b65" providerId="ADAL" clId="{A4AF5950-2D6F-A047-AD58-B5D01E53EEFD}" dt="2021-05-07T17:07:58.346" v="19"/>
          <ac:spMkLst>
            <pc:docMk/>
            <pc:sldMk cId="0" sldId="270"/>
            <ac:spMk id="5" creationId="{5B2EB929-2EF1-C640-8CD8-1B7D35C059A8}"/>
          </ac:spMkLst>
        </pc:spChg>
        <pc:spChg chg="mod">
          <ac:chgData name="Erin Wissing" userId="b381fdc2-931a-4434-97b9-bdde0baf8b65" providerId="ADAL" clId="{A4AF5950-2D6F-A047-AD58-B5D01E53EEFD}" dt="2021-05-07T17:07:58.346" v="19"/>
          <ac:spMkLst>
            <pc:docMk/>
            <pc:sldMk cId="0" sldId="270"/>
            <ac:spMk id="6" creationId="{6866C4DE-D69D-BF4F-870F-5F8CF7C9EC15}"/>
          </ac:spMkLst>
        </pc:spChg>
        <pc:spChg chg="mod">
          <ac:chgData name="Erin Wissing" userId="b381fdc2-931a-4434-97b9-bdde0baf8b65" providerId="ADAL" clId="{A4AF5950-2D6F-A047-AD58-B5D01E53EEFD}" dt="2021-05-07T17:07:58.346" v="19"/>
          <ac:spMkLst>
            <pc:docMk/>
            <pc:sldMk cId="0" sldId="270"/>
            <ac:spMk id="7" creationId="{F0DE89FB-2972-824A-889F-61D276D52CB4}"/>
          </ac:spMkLst>
        </pc:spChg>
        <pc:spChg chg="mod">
          <ac:chgData name="Erin Wissing" userId="b381fdc2-931a-4434-97b9-bdde0baf8b65" providerId="ADAL" clId="{A4AF5950-2D6F-A047-AD58-B5D01E53EEFD}" dt="2021-05-07T17:07:58.346" v="19"/>
          <ac:spMkLst>
            <pc:docMk/>
            <pc:sldMk cId="0" sldId="270"/>
            <ac:spMk id="8" creationId="{95F37E03-8744-144E-9997-86E916CE859B}"/>
          </ac:spMkLst>
        </pc:spChg>
        <pc:spChg chg="mod">
          <ac:chgData name="Erin Wissing" userId="b381fdc2-931a-4434-97b9-bdde0baf8b65" providerId="ADAL" clId="{A4AF5950-2D6F-A047-AD58-B5D01E53EEFD}" dt="2021-05-07T17:07:58.346" v="19"/>
          <ac:spMkLst>
            <pc:docMk/>
            <pc:sldMk cId="0" sldId="270"/>
            <ac:spMk id="9" creationId="{633D6B31-DF1E-BE40-909B-242D49B3C72A}"/>
          </ac:spMkLst>
        </pc:spChg>
        <pc:spChg chg="mod">
          <ac:chgData name="Erin Wissing" userId="b381fdc2-931a-4434-97b9-bdde0baf8b65" providerId="ADAL" clId="{A4AF5950-2D6F-A047-AD58-B5D01E53EEFD}" dt="2021-05-07T17:07:58.346" v="19"/>
          <ac:spMkLst>
            <pc:docMk/>
            <pc:sldMk cId="0" sldId="270"/>
            <ac:spMk id="10" creationId="{14DCA381-CDE3-4E42-BAEE-CB745EA4BE3F}"/>
          </ac:spMkLst>
        </pc:spChg>
        <pc:spChg chg="mod">
          <ac:chgData name="Erin Wissing" userId="b381fdc2-931a-4434-97b9-bdde0baf8b65" providerId="ADAL" clId="{A4AF5950-2D6F-A047-AD58-B5D01E53EEFD}" dt="2021-05-07T17:07:58.346" v="19"/>
          <ac:spMkLst>
            <pc:docMk/>
            <pc:sldMk cId="0" sldId="270"/>
            <ac:spMk id="11" creationId="{3C7F6438-83CA-5C43-848C-55CA2296315F}"/>
          </ac:spMkLst>
        </pc:spChg>
        <pc:spChg chg="mod">
          <ac:chgData name="Erin Wissing" userId="b381fdc2-931a-4434-97b9-bdde0baf8b65" providerId="ADAL" clId="{A4AF5950-2D6F-A047-AD58-B5D01E53EEFD}" dt="2021-05-07T17:07:58.346" v="19"/>
          <ac:spMkLst>
            <pc:docMk/>
            <pc:sldMk cId="0" sldId="270"/>
            <ac:spMk id="12" creationId="{07345AAB-D3DA-E549-9BE3-225128C37385}"/>
          </ac:spMkLst>
        </pc:spChg>
        <pc:spChg chg="mod">
          <ac:chgData name="Erin Wissing" userId="b381fdc2-931a-4434-97b9-bdde0baf8b65" providerId="ADAL" clId="{A4AF5950-2D6F-A047-AD58-B5D01E53EEFD}" dt="2021-05-07T17:07:58.346" v="19"/>
          <ac:spMkLst>
            <pc:docMk/>
            <pc:sldMk cId="0" sldId="270"/>
            <ac:spMk id="13" creationId="{F19CF089-37B3-084E-AEB4-729C388EF2C7}"/>
          </ac:spMkLst>
        </pc:spChg>
        <pc:spChg chg="mod">
          <ac:chgData name="Erin Wissing" userId="b381fdc2-931a-4434-97b9-bdde0baf8b65" providerId="ADAL" clId="{A4AF5950-2D6F-A047-AD58-B5D01E53EEFD}" dt="2021-05-07T17:07:58.346" v="19"/>
          <ac:spMkLst>
            <pc:docMk/>
            <pc:sldMk cId="0" sldId="270"/>
            <ac:spMk id="14" creationId="{309DEE04-6C5D-FB4E-98DB-6B2BC23E50F5}"/>
          </ac:spMkLst>
        </pc:spChg>
        <pc:spChg chg="mod">
          <ac:chgData name="Erin Wissing" userId="b381fdc2-931a-4434-97b9-bdde0baf8b65" providerId="ADAL" clId="{A4AF5950-2D6F-A047-AD58-B5D01E53EEFD}" dt="2021-05-07T17:07:58.346" v="19"/>
          <ac:spMkLst>
            <pc:docMk/>
            <pc:sldMk cId="0" sldId="270"/>
            <ac:spMk id="15" creationId="{29AD9F37-FA46-C04F-A553-B22F63A6119A}"/>
          </ac:spMkLst>
        </pc:spChg>
        <pc:grpChg chg="add del mod">
          <ac:chgData name="Erin Wissing" userId="b381fdc2-931a-4434-97b9-bdde0baf8b65" providerId="ADAL" clId="{A4AF5950-2D6F-A047-AD58-B5D01E53EEFD}" dt="2021-05-07T17:16:06.179" v="72" actId="478"/>
          <ac:grpSpMkLst>
            <pc:docMk/>
            <pc:sldMk cId="0" sldId="270"/>
            <ac:grpSpMk id="4" creationId="{D7C2E604-6907-3446-BDA9-8532E33AB5AC}"/>
          </ac:grpSpMkLst>
        </pc:grpChg>
        <pc:picChg chg="add mod">
          <ac:chgData name="Erin Wissing" userId="b381fdc2-931a-4434-97b9-bdde0baf8b65" providerId="ADAL" clId="{A4AF5950-2D6F-A047-AD58-B5D01E53EEFD}" dt="2021-05-07T17:16:06.984" v="73"/>
          <ac:picMkLst>
            <pc:docMk/>
            <pc:sldMk cId="0" sldId="270"/>
            <ac:picMk id="16" creationId="{660B1CCC-296B-0B44-A7E4-0F95841C5B89}"/>
          </ac:picMkLst>
        </pc:picChg>
      </pc:sldChg>
      <pc:sldChg chg="addSp delSp modSp mod">
        <pc:chgData name="Erin Wissing" userId="b381fdc2-931a-4434-97b9-bdde0baf8b65" providerId="ADAL" clId="{A4AF5950-2D6F-A047-AD58-B5D01E53EEFD}" dt="2021-05-07T17:16:10.826" v="75"/>
        <pc:sldMkLst>
          <pc:docMk/>
          <pc:sldMk cId="0" sldId="271"/>
        </pc:sldMkLst>
        <pc:spChg chg="mod">
          <ac:chgData name="Erin Wissing" userId="b381fdc2-931a-4434-97b9-bdde0baf8b65" providerId="ADAL" clId="{A4AF5950-2D6F-A047-AD58-B5D01E53EEFD}" dt="2021-05-07T17:08:02.057" v="21"/>
          <ac:spMkLst>
            <pc:docMk/>
            <pc:sldMk cId="0" sldId="271"/>
            <ac:spMk id="5" creationId="{4AFC65BA-02C1-AD48-9495-1ADA31931F15}"/>
          </ac:spMkLst>
        </pc:spChg>
        <pc:spChg chg="mod">
          <ac:chgData name="Erin Wissing" userId="b381fdc2-931a-4434-97b9-bdde0baf8b65" providerId="ADAL" clId="{A4AF5950-2D6F-A047-AD58-B5D01E53EEFD}" dt="2021-05-07T17:08:02.057" v="21"/>
          <ac:spMkLst>
            <pc:docMk/>
            <pc:sldMk cId="0" sldId="271"/>
            <ac:spMk id="6" creationId="{AB5631EF-F454-3548-8D27-D32B2DCD1391}"/>
          </ac:spMkLst>
        </pc:spChg>
        <pc:spChg chg="mod">
          <ac:chgData name="Erin Wissing" userId="b381fdc2-931a-4434-97b9-bdde0baf8b65" providerId="ADAL" clId="{A4AF5950-2D6F-A047-AD58-B5D01E53EEFD}" dt="2021-05-07T17:08:02.057" v="21"/>
          <ac:spMkLst>
            <pc:docMk/>
            <pc:sldMk cId="0" sldId="271"/>
            <ac:spMk id="7" creationId="{050E86FB-9ACA-9E49-ADA7-1F9E146AF7D8}"/>
          </ac:spMkLst>
        </pc:spChg>
        <pc:spChg chg="mod">
          <ac:chgData name="Erin Wissing" userId="b381fdc2-931a-4434-97b9-bdde0baf8b65" providerId="ADAL" clId="{A4AF5950-2D6F-A047-AD58-B5D01E53EEFD}" dt="2021-05-07T17:08:02.057" v="21"/>
          <ac:spMkLst>
            <pc:docMk/>
            <pc:sldMk cId="0" sldId="271"/>
            <ac:spMk id="8" creationId="{CFB00458-C4DA-FE4A-9DF6-0EFC407478E9}"/>
          </ac:spMkLst>
        </pc:spChg>
        <pc:spChg chg="mod">
          <ac:chgData name="Erin Wissing" userId="b381fdc2-931a-4434-97b9-bdde0baf8b65" providerId="ADAL" clId="{A4AF5950-2D6F-A047-AD58-B5D01E53EEFD}" dt="2021-05-07T17:08:02.057" v="21"/>
          <ac:spMkLst>
            <pc:docMk/>
            <pc:sldMk cId="0" sldId="271"/>
            <ac:spMk id="9" creationId="{6F9599B0-E84C-8844-944B-06033C379EF8}"/>
          </ac:spMkLst>
        </pc:spChg>
        <pc:spChg chg="mod">
          <ac:chgData name="Erin Wissing" userId="b381fdc2-931a-4434-97b9-bdde0baf8b65" providerId="ADAL" clId="{A4AF5950-2D6F-A047-AD58-B5D01E53EEFD}" dt="2021-05-07T17:08:02.057" v="21"/>
          <ac:spMkLst>
            <pc:docMk/>
            <pc:sldMk cId="0" sldId="271"/>
            <ac:spMk id="10" creationId="{3B589804-8F01-8240-8DC9-A7921BA6721C}"/>
          </ac:spMkLst>
        </pc:spChg>
        <pc:spChg chg="mod">
          <ac:chgData name="Erin Wissing" userId="b381fdc2-931a-4434-97b9-bdde0baf8b65" providerId="ADAL" clId="{A4AF5950-2D6F-A047-AD58-B5D01E53EEFD}" dt="2021-05-07T17:08:02.057" v="21"/>
          <ac:spMkLst>
            <pc:docMk/>
            <pc:sldMk cId="0" sldId="271"/>
            <ac:spMk id="11" creationId="{6F2E4E37-FB18-1E4C-8E94-E4EC5601143C}"/>
          </ac:spMkLst>
        </pc:spChg>
        <pc:spChg chg="mod">
          <ac:chgData name="Erin Wissing" userId="b381fdc2-931a-4434-97b9-bdde0baf8b65" providerId="ADAL" clId="{A4AF5950-2D6F-A047-AD58-B5D01E53EEFD}" dt="2021-05-07T17:08:02.057" v="21"/>
          <ac:spMkLst>
            <pc:docMk/>
            <pc:sldMk cId="0" sldId="271"/>
            <ac:spMk id="12" creationId="{EFCDE0BC-58E7-4E4B-A375-3E78E8044A53}"/>
          </ac:spMkLst>
        </pc:spChg>
        <pc:spChg chg="mod">
          <ac:chgData name="Erin Wissing" userId="b381fdc2-931a-4434-97b9-bdde0baf8b65" providerId="ADAL" clId="{A4AF5950-2D6F-A047-AD58-B5D01E53EEFD}" dt="2021-05-07T17:08:02.057" v="21"/>
          <ac:spMkLst>
            <pc:docMk/>
            <pc:sldMk cId="0" sldId="271"/>
            <ac:spMk id="13" creationId="{A6A3029E-1793-1245-B646-B157DE54E762}"/>
          </ac:spMkLst>
        </pc:spChg>
        <pc:spChg chg="mod">
          <ac:chgData name="Erin Wissing" userId="b381fdc2-931a-4434-97b9-bdde0baf8b65" providerId="ADAL" clId="{A4AF5950-2D6F-A047-AD58-B5D01E53EEFD}" dt="2021-05-07T17:08:02.057" v="21"/>
          <ac:spMkLst>
            <pc:docMk/>
            <pc:sldMk cId="0" sldId="271"/>
            <ac:spMk id="14" creationId="{E6B89702-8239-5E4B-9B23-8CE473586204}"/>
          </ac:spMkLst>
        </pc:spChg>
        <pc:spChg chg="mod">
          <ac:chgData name="Erin Wissing" userId="b381fdc2-931a-4434-97b9-bdde0baf8b65" providerId="ADAL" clId="{A4AF5950-2D6F-A047-AD58-B5D01E53EEFD}" dt="2021-05-07T17:08:02.057" v="21"/>
          <ac:spMkLst>
            <pc:docMk/>
            <pc:sldMk cId="0" sldId="271"/>
            <ac:spMk id="15" creationId="{8AFBCDE6-BCFB-7947-B78F-116863CF2F8B}"/>
          </ac:spMkLst>
        </pc:spChg>
        <pc:grpChg chg="add del mod">
          <ac:chgData name="Erin Wissing" userId="b381fdc2-931a-4434-97b9-bdde0baf8b65" providerId="ADAL" clId="{A4AF5950-2D6F-A047-AD58-B5D01E53EEFD}" dt="2021-05-07T17:16:10.248" v="74" actId="478"/>
          <ac:grpSpMkLst>
            <pc:docMk/>
            <pc:sldMk cId="0" sldId="271"/>
            <ac:grpSpMk id="4" creationId="{2895B366-F09B-0D46-9A36-7CB49708AFF0}"/>
          </ac:grpSpMkLst>
        </pc:grpChg>
        <pc:picChg chg="mod">
          <ac:chgData name="Erin Wissing" userId="b381fdc2-931a-4434-97b9-bdde0baf8b65" providerId="ADAL" clId="{A4AF5950-2D6F-A047-AD58-B5D01E53EEFD}" dt="2021-05-07T17:09:04.689" v="37" actId="1076"/>
          <ac:picMkLst>
            <pc:docMk/>
            <pc:sldMk cId="0" sldId="271"/>
            <ac:picMk id="2" creationId="{00000000-0000-0000-0000-000000000000}"/>
          </ac:picMkLst>
        </pc:picChg>
        <pc:picChg chg="add mod">
          <ac:chgData name="Erin Wissing" userId="b381fdc2-931a-4434-97b9-bdde0baf8b65" providerId="ADAL" clId="{A4AF5950-2D6F-A047-AD58-B5D01E53EEFD}" dt="2021-05-07T17:16:10.826" v="75"/>
          <ac:picMkLst>
            <pc:docMk/>
            <pc:sldMk cId="0" sldId="271"/>
            <ac:picMk id="16" creationId="{906D343B-C78D-1C45-B349-D7E2EBA4F23A}"/>
          </ac:picMkLst>
        </pc:picChg>
      </pc:sldChg>
      <pc:sldChg chg="addSp modSp mod">
        <pc:chgData name="Erin Wissing" userId="b381fdc2-931a-4434-97b9-bdde0baf8b65" providerId="ADAL" clId="{A4AF5950-2D6F-A047-AD58-B5D01E53EEFD}" dt="2021-05-07T17:08:46.928" v="35" actId="1076"/>
        <pc:sldMkLst>
          <pc:docMk/>
          <pc:sldMk cId="0" sldId="272"/>
        </pc:sldMkLst>
        <pc:spChg chg="mod">
          <ac:chgData name="Erin Wissing" userId="b381fdc2-931a-4434-97b9-bdde0baf8b65" providerId="ADAL" clId="{A4AF5950-2D6F-A047-AD58-B5D01E53EEFD}" dt="2021-05-07T17:08:00.624" v="20"/>
          <ac:spMkLst>
            <pc:docMk/>
            <pc:sldMk cId="0" sldId="272"/>
            <ac:spMk id="21" creationId="{4C5C1ED2-906B-A34E-AC22-C6E639965A7E}"/>
          </ac:spMkLst>
        </pc:spChg>
        <pc:spChg chg="mod">
          <ac:chgData name="Erin Wissing" userId="b381fdc2-931a-4434-97b9-bdde0baf8b65" providerId="ADAL" clId="{A4AF5950-2D6F-A047-AD58-B5D01E53EEFD}" dt="2021-05-07T17:08:00.624" v="20"/>
          <ac:spMkLst>
            <pc:docMk/>
            <pc:sldMk cId="0" sldId="272"/>
            <ac:spMk id="22" creationId="{41C3967B-3F54-D343-9D57-AB0FDC2C59DA}"/>
          </ac:spMkLst>
        </pc:spChg>
        <pc:spChg chg="mod">
          <ac:chgData name="Erin Wissing" userId="b381fdc2-931a-4434-97b9-bdde0baf8b65" providerId="ADAL" clId="{A4AF5950-2D6F-A047-AD58-B5D01E53EEFD}" dt="2021-05-07T17:08:00.624" v="20"/>
          <ac:spMkLst>
            <pc:docMk/>
            <pc:sldMk cId="0" sldId="272"/>
            <ac:spMk id="23" creationId="{F574ECA3-3961-2644-A1BA-30E0AFA97164}"/>
          </ac:spMkLst>
        </pc:spChg>
        <pc:spChg chg="mod">
          <ac:chgData name="Erin Wissing" userId="b381fdc2-931a-4434-97b9-bdde0baf8b65" providerId="ADAL" clId="{A4AF5950-2D6F-A047-AD58-B5D01E53EEFD}" dt="2021-05-07T17:08:00.624" v="20"/>
          <ac:spMkLst>
            <pc:docMk/>
            <pc:sldMk cId="0" sldId="272"/>
            <ac:spMk id="24" creationId="{D41BC11B-16B3-3248-A78E-BE8E7B6FEC9A}"/>
          </ac:spMkLst>
        </pc:spChg>
        <pc:spChg chg="mod">
          <ac:chgData name="Erin Wissing" userId="b381fdc2-931a-4434-97b9-bdde0baf8b65" providerId="ADAL" clId="{A4AF5950-2D6F-A047-AD58-B5D01E53EEFD}" dt="2021-05-07T17:08:00.624" v="20"/>
          <ac:spMkLst>
            <pc:docMk/>
            <pc:sldMk cId="0" sldId="272"/>
            <ac:spMk id="25" creationId="{6BEEB050-9C07-4A4A-90D7-CBB26453B846}"/>
          </ac:spMkLst>
        </pc:spChg>
        <pc:spChg chg="mod">
          <ac:chgData name="Erin Wissing" userId="b381fdc2-931a-4434-97b9-bdde0baf8b65" providerId="ADAL" clId="{A4AF5950-2D6F-A047-AD58-B5D01E53EEFD}" dt="2021-05-07T17:08:00.624" v="20"/>
          <ac:spMkLst>
            <pc:docMk/>
            <pc:sldMk cId="0" sldId="272"/>
            <ac:spMk id="26" creationId="{E3C91DF5-015E-5E42-959C-CA2AB293A877}"/>
          </ac:spMkLst>
        </pc:spChg>
        <pc:spChg chg="mod">
          <ac:chgData name="Erin Wissing" userId="b381fdc2-931a-4434-97b9-bdde0baf8b65" providerId="ADAL" clId="{A4AF5950-2D6F-A047-AD58-B5D01E53EEFD}" dt="2021-05-07T17:08:00.624" v="20"/>
          <ac:spMkLst>
            <pc:docMk/>
            <pc:sldMk cId="0" sldId="272"/>
            <ac:spMk id="27" creationId="{2AB9BB8D-437C-D647-A18D-3385CF97D1D1}"/>
          </ac:spMkLst>
        </pc:spChg>
        <pc:spChg chg="mod">
          <ac:chgData name="Erin Wissing" userId="b381fdc2-931a-4434-97b9-bdde0baf8b65" providerId="ADAL" clId="{A4AF5950-2D6F-A047-AD58-B5D01E53EEFD}" dt="2021-05-07T17:08:00.624" v="20"/>
          <ac:spMkLst>
            <pc:docMk/>
            <pc:sldMk cId="0" sldId="272"/>
            <ac:spMk id="28" creationId="{8D19BD89-D06D-3240-950D-0CC273D713BA}"/>
          </ac:spMkLst>
        </pc:spChg>
        <pc:spChg chg="mod">
          <ac:chgData name="Erin Wissing" userId="b381fdc2-931a-4434-97b9-bdde0baf8b65" providerId="ADAL" clId="{A4AF5950-2D6F-A047-AD58-B5D01E53EEFD}" dt="2021-05-07T17:08:00.624" v="20"/>
          <ac:spMkLst>
            <pc:docMk/>
            <pc:sldMk cId="0" sldId="272"/>
            <ac:spMk id="29" creationId="{8E7FD8CC-1109-D442-8B87-80A95D39D705}"/>
          </ac:spMkLst>
        </pc:spChg>
        <pc:spChg chg="mod">
          <ac:chgData name="Erin Wissing" userId="b381fdc2-931a-4434-97b9-bdde0baf8b65" providerId="ADAL" clId="{A4AF5950-2D6F-A047-AD58-B5D01E53EEFD}" dt="2021-05-07T17:08:00.624" v="20"/>
          <ac:spMkLst>
            <pc:docMk/>
            <pc:sldMk cId="0" sldId="272"/>
            <ac:spMk id="30" creationId="{DCD372AA-E2D3-7945-BD3E-BBBB7F66B98B}"/>
          </ac:spMkLst>
        </pc:spChg>
        <pc:spChg chg="mod">
          <ac:chgData name="Erin Wissing" userId="b381fdc2-931a-4434-97b9-bdde0baf8b65" providerId="ADAL" clId="{A4AF5950-2D6F-A047-AD58-B5D01E53EEFD}" dt="2021-05-07T17:08:00.624" v="20"/>
          <ac:spMkLst>
            <pc:docMk/>
            <pc:sldMk cId="0" sldId="272"/>
            <ac:spMk id="31" creationId="{FE5A2C76-A77B-1D48-9E56-915D6438EEF6}"/>
          </ac:spMkLst>
        </pc:spChg>
        <pc:grpChg chg="add mod">
          <ac:chgData name="Erin Wissing" userId="b381fdc2-931a-4434-97b9-bdde0baf8b65" providerId="ADAL" clId="{A4AF5950-2D6F-A047-AD58-B5D01E53EEFD}" dt="2021-05-07T17:08:00.624" v="20"/>
          <ac:grpSpMkLst>
            <pc:docMk/>
            <pc:sldMk cId="0" sldId="272"/>
            <ac:grpSpMk id="20" creationId="{7F979825-50B4-8B43-B1A9-795D8CD8695B}"/>
          </ac:grpSpMkLst>
        </pc:grpChg>
        <pc:picChg chg="mod">
          <ac:chgData name="Erin Wissing" userId="b381fdc2-931a-4434-97b9-bdde0baf8b65" providerId="ADAL" clId="{A4AF5950-2D6F-A047-AD58-B5D01E53EEFD}" dt="2021-05-07T17:08:46.928" v="35" actId="1076"/>
          <ac:picMkLst>
            <pc:docMk/>
            <pc:sldMk cId="0" sldId="272"/>
            <ac:picMk id="2" creationId="{00000000-0000-0000-0000-000000000000}"/>
          </ac:picMkLst>
        </pc:picChg>
      </pc:sldChg>
      <pc:sldChg chg="addSp modSp mod">
        <pc:chgData name="Erin Wissing" userId="b381fdc2-931a-4434-97b9-bdde0baf8b65" providerId="ADAL" clId="{A4AF5950-2D6F-A047-AD58-B5D01E53EEFD}" dt="2021-05-07T17:08:42.707" v="34" actId="1035"/>
        <pc:sldMkLst>
          <pc:docMk/>
          <pc:sldMk cId="0" sldId="273"/>
        </pc:sldMkLst>
        <pc:spChg chg="mod">
          <ac:chgData name="Erin Wissing" userId="b381fdc2-931a-4434-97b9-bdde0baf8b65" providerId="ADAL" clId="{A4AF5950-2D6F-A047-AD58-B5D01E53EEFD}" dt="2021-05-07T17:08:04.111" v="22"/>
          <ac:spMkLst>
            <pc:docMk/>
            <pc:sldMk cId="0" sldId="273"/>
            <ac:spMk id="21" creationId="{045C7A84-D63E-E44D-B7A0-DE6E0CFDA594}"/>
          </ac:spMkLst>
        </pc:spChg>
        <pc:spChg chg="mod">
          <ac:chgData name="Erin Wissing" userId="b381fdc2-931a-4434-97b9-bdde0baf8b65" providerId="ADAL" clId="{A4AF5950-2D6F-A047-AD58-B5D01E53EEFD}" dt="2021-05-07T17:08:04.111" v="22"/>
          <ac:spMkLst>
            <pc:docMk/>
            <pc:sldMk cId="0" sldId="273"/>
            <ac:spMk id="22" creationId="{EF46FA2F-E34B-244E-815F-EEBAA14B975E}"/>
          </ac:spMkLst>
        </pc:spChg>
        <pc:spChg chg="mod">
          <ac:chgData name="Erin Wissing" userId="b381fdc2-931a-4434-97b9-bdde0baf8b65" providerId="ADAL" clId="{A4AF5950-2D6F-A047-AD58-B5D01E53EEFD}" dt="2021-05-07T17:08:04.111" v="22"/>
          <ac:spMkLst>
            <pc:docMk/>
            <pc:sldMk cId="0" sldId="273"/>
            <ac:spMk id="23" creationId="{305152C4-CC53-A946-8F15-7540528DCB3E}"/>
          </ac:spMkLst>
        </pc:spChg>
        <pc:spChg chg="mod">
          <ac:chgData name="Erin Wissing" userId="b381fdc2-931a-4434-97b9-bdde0baf8b65" providerId="ADAL" clId="{A4AF5950-2D6F-A047-AD58-B5D01E53EEFD}" dt="2021-05-07T17:08:04.111" v="22"/>
          <ac:spMkLst>
            <pc:docMk/>
            <pc:sldMk cId="0" sldId="273"/>
            <ac:spMk id="24" creationId="{0744F004-6A08-9746-A167-4B29F1CEB3A9}"/>
          </ac:spMkLst>
        </pc:spChg>
        <pc:spChg chg="mod">
          <ac:chgData name="Erin Wissing" userId="b381fdc2-931a-4434-97b9-bdde0baf8b65" providerId="ADAL" clId="{A4AF5950-2D6F-A047-AD58-B5D01E53EEFD}" dt="2021-05-07T17:08:04.111" v="22"/>
          <ac:spMkLst>
            <pc:docMk/>
            <pc:sldMk cId="0" sldId="273"/>
            <ac:spMk id="25" creationId="{4D45C439-B83A-AC47-B805-7392E3C0A00B}"/>
          </ac:spMkLst>
        </pc:spChg>
        <pc:spChg chg="mod">
          <ac:chgData name="Erin Wissing" userId="b381fdc2-931a-4434-97b9-bdde0baf8b65" providerId="ADAL" clId="{A4AF5950-2D6F-A047-AD58-B5D01E53EEFD}" dt="2021-05-07T17:08:04.111" v="22"/>
          <ac:spMkLst>
            <pc:docMk/>
            <pc:sldMk cId="0" sldId="273"/>
            <ac:spMk id="26" creationId="{C3DA9CFD-B11A-CB4C-80B2-B09925C7C0C7}"/>
          </ac:spMkLst>
        </pc:spChg>
        <pc:spChg chg="mod">
          <ac:chgData name="Erin Wissing" userId="b381fdc2-931a-4434-97b9-bdde0baf8b65" providerId="ADAL" clId="{A4AF5950-2D6F-A047-AD58-B5D01E53EEFD}" dt="2021-05-07T17:08:04.111" v="22"/>
          <ac:spMkLst>
            <pc:docMk/>
            <pc:sldMk cId="0" sldId="273"/>
            <ac:spMk id="27" creationId="{3C227EB7-9315-394D-B8C9-6F6C6BA56DB0}"/>
          </ac:spMkLst>
        </pc:spChg>
        <pc:spChg chg="mod">
          <ac:chgData name="Erin Wissing" userId="b381fdc2-931a-4434-97b9-bdde0baf8b65" providerId="ADAL" clId="{A4AF5950-2D6F-A047-AD58-B5D01E53EEFD}" dt="2021-05-07T17:08:04.111" v="22"/>
          <ac:spMkLst>
            <pc:docMk/>
            <pc:sldMk cId="0" sldId="273"/>
            <ac:spMk id="28" creationId="{160ADBA4-EBED-BC48-A96D-3FB081B9F31A}"/>
          </ac:spMkLst>
        </pc:spChg>
        <pc:spChg chg="mod">
          <ac:chgData name="Erin Wissing" userId="b381fdc2-931a-4434-97b9-bdde0baf8b65" providerId="ADAL" clId="{A4AF5950-2D6F-A047-AD58-B5D01E53EEFD}" dt="2021-05-07T17:08:04.111" v="22"/>
          <ac:spMkLst>
            <pc:docMk/>
            <pc:sldMk cId="0" sldId="273"/>
            <ac:spMk id="29" creationId="{954CEDA7-BD25-1C4A-95E3-704D12EE09E7}"/>
          </ac:spMkLst>
        </pc:spChg>
        <pc:spChg chg="mod">
          <ac:chgData name="Erin Wissing" userId="b381fdc2-931a-4434-97b9-bdde0baf8b65" providerId="ADAL" clId="{A4AF5950-2D6F-A047-AD58-B5D01E53EEFD}" dt="2021-05-07T17:08:04.111" v="22"/>
          <ac:spMkLst>
            <pc:docMk/>
            <pc:sldMk cId="0" sldId="273"/>
            <ac:spMk id="30" creationId="{DE7ABB9D-9EE7-3B4E-9474-E887D4678B0E}"/>
          </ac:spMkLst>
        </pc:spChg>
        <pc:spChg chg="mod">
          <ac:chgData name="Erin Wissing" userId="b381fdc2-931a-4434-97b9-bdde0baf8b65" providerId="ADAL" clId="{A4AF5950-2D6F-A047-AD58-B5D01E53EEFD}" dt="2021-05-07T17:08:04.111" v="22"/>
          <ac:spMkLst>
            <pc:docMk/>
            <pc:sldMk cId="0" sldId="273"/>
            <ac:spMk id="31" creationId="{8565E4E0-8C23-444B-A3EF-B56FE79952F0}"/>
          </ac:spMkLst>
        </pc:spChg>
        <pc:grpChg chg="add mod">
          <ac:chgData name="Erin Wissing" userId="b381fdc2-931a-4434-97b9-bdde0baf8b65" providerId="ADAL" clId="{A4AF5950-2D6F-A047-AD58-B5D01E53EEFD}" dt="2021-05-07T17:08:04.111" v="22"/>
          <ac:grpSpMkLst>
            <pc:docMk/>
            <pc:sldMk cId="0" sldId="273"/>
            <ac:grpSpMk id="20" creationId="{BBC1FA40-1C65-D541-86E5-ED9044FDA6B4}"/>
          </ac:grpSpMkLst>
        </pc:grpChg>
        <pc:picChg chg="mod">
          <ac:chgData name="Erin Wissing" userId="b381fdc2-931a-4434-97b9-bdde0baf8b65" providerId="ADAL" clId="{A4AF5950-2D6F-A047-AD58-B5D01E53EEFD}" dt="2021-05-07T17:08:42.707" v="34" actId="1035"/>
          <ac:picMkLst>
            <pc:docMk/>
            <pc:sldMk cId="0" sldId="273"/>
            <ac:picMk id="2" creationId="{00000000-0000-0000-0000-000000000000}"/>
          </ac:picMkLst>
        </pc:picChg>
      </pc:sldChg>
      <pc:sldChg chg="addSp modSp mod">
        <pc:chgData name="Erin Wissing" userId="b381fdc2-931a-4434-97b9-bdde0baf8b65" providerId="ADAL" clId="{A4AF5950-2D6F-A047-AD58-B5D01E53EEFD}" dt="2021-05-07T17:08:36.890" v="32" actId="1035"/>
        <pc:sldMkLst>
          <pc:docMk/>
          <pc:sldMk cId="0" sldId="274"/>
        </pc:sldMkLst>
        <pc:spChg chg="mod">
          <ac:chgData name="Erin Wissing" userId="b381fdc2-931a-4434-97b9-bdde0baf8b65" providerId="ADAL" clId="{A4AF5950-2D6F-A047-AD58-B5D01E53EEFD}" dt="2021-05-07T17:08:06.503" v="23"/>
          <ac:spMkLst>
            <pc:docMk/>
            <pc:sldMk cId="0" sldId="274"/>
            <ac:spMk id="21" creationId="{25F52B62-3810-4049-AEE9-816145FB858F}"/>
          </ac:spMkLst>
        </pc:spChg>
        <pc:spChg chg="mod">
          <ac:chgData name="Erin Wissing" userId="b381fdc2-931a-4434-97b9-bdde0baf8b65" providerId="ADAL" clId="{A4AF5950-2D6F-A047-AD58-B5D01E53EEFD}" dt="2021-05-07T17:08:06.503" v="23"/>
          <ac:spMkLst>
            <pc:docMk/>
            <pc:sldMk cId="0" sldId="274"/>
            <ac:spMk id="22" creationId="{D539AD18-C6AC-7344-8269-5443581943A4}"/>
          </ac:spMkLst>
        </pc:spChg>
        <pc:spChg chg="mod">
          <ac:chgData name="Erin Wissing" userId="b381fdc2-931a-4434-97b9-bdde0baf8b65" providerId="ADAL" clId="{A4AF5950-2D6F-A047-AD58-B5D01E53EEFD}" dt="2021-05-07T17:08:06.503" v="23"/>
          <ac:spMkLst>
            <pc:docMk/>
            <pc:sldMk cId="0" sldId="274"/>
            <ac:spMk id="23" creationId="{EB29BAFD-FDC0-5444-90E2-D1AEA3684248}"/>
          </ac:spMkLst>
        </pc:spChg>
        <pc:spChg chg="mod">
          <ac:chgData name="Erin Wissing" userId="b381fdc2-931a-4434-97b9-bdde0baf8b65" providerId="ADAL" clId="{A4AF5950-2D6F-A047-AD58-B5D01E53EEFD}" dt="2021-05-07T17:08:06.503" v="23"/>
          <ac:spMkLst>
            <pc:docMk/>
            <pc:sldMk cId="0" sldId="274"/>
            <ac:spMk id="24" creationId="{3A044CBD-81C0-F545-B56F-633344118481}"/>
          </ac:spMkLst>
        </pc:spChg>
        <pc:spChg chg="mod">
          <ac:chgData name="Erin Wissing" userId="b381fdc2-931a-4434-97b9-bdde0baf8b65" providerId="ADAL" clId="{A4AF5950-2D6F-A047-AD58-B5D01E53EEFD}" dt="2021-05-07T17:08:06.503" v="23"/>
          <ac:spMkLst>
            <pc:docMk/>
            <pc:sldMk cId="0" sldId="274"/>
            <ac:spMk id="25" creationId="{E6B30180-A0B1-4C44-ACA7-7A8F1875EA12}"/>
          </ac:spMkLst>
        </pc:spChg>
        <pc:spChg chg="mod">
          <ac:chgData name="Erin Wissing" userId="b381fdc2-931a-4434-97b9-bdde0baf8b65" providerId="ADAL" clId="{A4AF5950-2D6F-A047-AD58-B5D01E53EEFD}" dt="2021-05-07T17:08:06.503" v="23"/>
          <ac:spMkLst>
            <pc:docMk/>
            <pc:sldMk cId="0" sldId="274"/>
            <ac:spMk id="26" creationId="{63FCF1F2-E853-8241-AE83-FC68DE300EFF}"/>
          </ac:spMkLst>
        </pc:spChg>
        <pc:spChg chg="mod">
          <ac:chgData name="Erin Wissing" userId="b381fdc2-931a-4434-97b9-bdde0baf8b65" providerId="ADAL" clId="{A4AF5950-2D6F-A047-AD58-B5D01E53EEFD}" dt="2021-05-07T17:08:06.503" v="23"/>
          <ac:spMkLst>
            <pc:docMk/>
            <pc:sldMk cId="0" sldId="274"/>
            <ac:spMk id="27" creationId="{A8D23C69-8197-1A41-A2AB-22117273B3C4}"/>
          </ac:spMkLst>
        </pc:spChg>
        <pc:spChg chg="mod">
          <ac:chgData name="Erin Wissing" userId="b381fdc2-931a-4434-97b9-bdde0baf8b65" providerId="ADAL" clId="{A4AF5950-2D6F-A047-AD58-B5D01E53EEFD}" dt="2021-05-07T17:08:06.503" v="23"/>
          <ac:spMkLst>
            <pc:docMk/>
            <pc:sldMk cId="0" sldId="274"/>
            <ac:spMk id="28" creationId="{74725D8D-FA3E-9D4D-8E3F-CF0A2059F9BD}"/>
          </ac:spMkLst>
        </pc:spChg>
        <pc:spChg chg="mod">
          <ac:chgData name="Erin Wissing" userId="b381fdc2-931a-4434-97b9-bdde0baf8b65" providerId="ADAL" clId="{A4AF5950-2D6F-A047-AD58-B5D01E53EEFD}" dt="2021-05-07T17:08:06.503" v="23"/>
          <ac:spMkLst>
            <pc:docMk/>
            <pc:sldMk cId="0" sldId="274"/>
            <ac:spMk id="29" creationId="{262B56B9-5B3F-C54B-A8CC-09D8A3AF654F}"/>
          </ac:spMkLst>
        </pc:spChg>
        <pc:spChg chg="mod">
          <ac:chgData name="Erin Wissing" userId="b381fdc2-931a-4434-97b9-bdde0baf8b65" providerId="ADAL" clId="{A4AF5950-2D6F-A047-AD58-B5D01E53EEFD}" dt="2021-05-07T17:08:06.503" v="23"/>
          <ac:spMkLst>
            <pc:docMk/>
            <pc:sldMk cId="0" sldId="274"/>
            <ac:spMk id="30" creationId="{DCF95E22-95A1-1848-9717-4595CCF26A0D}"/>
          </ac:spMkLst>
        </pc:spChg>
        <pc:spChg chg="mod">
          <ac:chgData name="Erin Wissing" userId="b381fdc2-931a-4434-97b9-bdde0baf8b65" providerId="ADAL" clId="{A4AF5950-2D6F-A047-AD58-B5D01E53EEFD}" dt="2021-05-07T17:08:06.503" v="23"/>
          <ac:spMkLst>
            <pc:docMk/>
            <pc:sldMk cId="0" sldId="274"/>
            <ac:spMk id="31" creationId="{F61D9DF1-844D-E749-BF59-3A3D570D42A6}"/>
          </ac:spMkLst>
        </pc:spChg>
        <pc:grpChg chg="add mod">
          <ac:chgData name="Erin Wissing" userId="b381fdc2-931a-4434-97b9-bdde0baf8b65" providerId="ADAL" clId="{A4AF5950-2D6F-A047-AD58-B5D01E53EEFD}" dt="2021-05-07T17:08:06.503" v="23"/>
          <ac:grpSpMkLst>
            <pc:docMk/>
            <pc:sldMk cId="0" sldId="274"/>
            <ac:grpSpMk id="20" creationId="{486C5FDF-F07F-C74F-8217-5C7169D9F480}"/>
          </ac:grpSpMkLst>
        </pc:grpChg>
        <pc:picChg chg="mod">
          <ac:chgData name="Erin Wissing" userId="b381fdc2-931a-4434-97b9-bdde0baf8b65" providerId="ADAL" clId="{A4AF5950-2D6F-A047-AD58-B5D01E53EEFD}" dt="2021-05-07T17:08:36.890" v="32" actId="1035"/>
          <ac:picMkLst>
            <pc:docMk/>
            <pc:sldMk cId="0" sldId="274"/>
            <ac:picMk id="2" creationId="{00000000-0000-0000-0000-000000000000}"/>
          </ac:picMkLst>
        </pc:picChg>
      </pc:sldChg>
      <pc:sldChg chg="addSp delSp modSp mod">
        <pc:chgData name="Erin Wissing" userId="b381fdc2-931a-4434-97b9-bdde0baf8b65" providerId="ADAL" clId="{A4AF5950-2D6F-A047-AD58-B5D01E53EEFD}" dt="2021-05-07T17:16:18.470" v="77"/>
        <pc:sldMkLst>
          <pc:docMk/>
          <pc:sldMk cId="0" sldId="275"/>
        </pc:sldMkLst>
        <pc:spChg chg="mod">
          <ac:chgData name="Erin Wissing" userId="b381fdc2-931a-4434-97b9-bdde0baf8b65" providerId="ADAL" clId="{A4AF5950-2D6F-A047-AD58-B5D01E53EEFD}" dt="2021-05-07T17:08:08.738" v="24"/>
          <ac:spMkLst>
            <pc:docMk/>
            <pc:sldMk cId="0" sldId="275"/>
            <ac:spMk id="5" creationId="{55E12368-0EA3-A747-8EE7-E7B7CEC48F72}"/>
          </ac:spMkLst>
        </pc:spChg>
        <pc:spChg chg="mod">
          <ac:chgData name="Erin Wissing" userId="b381fdc2-931a-4434-97b9-bdde0baf8b65" providerId="ADAL" clId="{A4AF5950-2D6F-A047-AD58-B5D01E53EEFD}" dt="2021-05-07T17:08:08.738" v="24"/>
          <ac:spMkLst>
            <pc:docMk/>
            <pc:sldMk cId="0" sldId="275"/>
            <ac:spMk id="6" creationId="{8C6F4600-00DB-B847-9BE0-F1F93DB29685}"/>
          </ac:spMkLst>
        </pc:spChg>
        <pc:spChg chg="mod">
          <ac:chgData name="Erin Wissing" userId="b381fdc2-931a-4434-97b9-bdde0baf8b65" providerId="ADAL" clId="{A4AF5950-2D6F-A047-AD58-B5D01E53EEFD}" dt="2021-05-07T17:08:08.738" v="24"/>
          <ac:spMkLst>
            <pc:docMk/>
            <pc:sldMk cId="0" sldId="275"/>
            <ac:spMk id="7" creationId="{9FD362BC-BCFD-B040-BB7C-E687B6C8F698}"/>
          </ac:spMkLst>
        </pc:spChg>
        <pc:spChg chg="mod">
          <ac:chgData name="Erin Wissing" userId="b381fdc2-931a-4434-97b9-bdde0baf8b65" providerId="ADAL" clId="{A4AF5950-2D6F-A047-AD58-B5D01E53EEFD}" dt="2021-05-07T17:08:08.738" v="24"/>
          <ac:spMkLst>
            <pc:docMk/>
            <pc:sldMk cId="0" sldId="275"/>
            <ac:spMk id="8" creationId="{FCE665D8-4045-C541-B1E0-40D5CB403A48}"/>
          </ac:spMkLst>
        </pc:spChg>
        <pc:spChg chg="mod">
          <ac:chgData name="Erin Wissing" userId="b381fdc2-931a-4434-97b9-bdde0baf8b65" providerId="ADAL" clId="{A4AF5950-2D6F-A047-AD58-B5D01E53EEFD}" dt="2021-05-07T17:08:08.738" v="24"/>
          <ac:spMkLst>
            <pc:docMk/>
            <pc:sldMk cId="0" sldId="275"/>
            <ac:spMk id="9" creationId="{85C93B5F-5574-4342-B335-53B4F7AA66B4}"/>
          </ac:spMkLst>
        </pc:spChg>
        <pc:spChg chg="mod">
          <ac:chgData name="Erin Wissing" userId="b381fdc2-931a-4434-97b9-bdde0baf8b65" providerId="ADAL" clId="{A4AF5950-2D6F-A047-AD58-B5D01E53EEFD}" dt="2021-05-07T17:08:08.738" v="24"/>
          <ac:spMkLst>
            <pc:docMk/>
            <pc:sldMk cId="0" sldId="275"/>
            <ac:spMk id="10" creationId="{0111DE28-9ECA-B447-80D1-E7EB592F49F1}"/>
          </ac:spMkLst>
        </pc:spChg>
        <pc:spChg chg="mod">
          <ac:chgData name="Erin Wissing" userId="b381fdc2-931a-4434-97b9-bdde0baf8b65" providerId="ADAL" clId="{A4AF5950-2D6F-A047-AD58-B5D01E53EEFD}" dt="2021-05-07T17:08:08.738" v="24"/>
          <ac:spMkLst>
            <pc:docMk/>
            <pc:sldMk cId="0" sldId="275"/>
            <ac:spMk id="11" creationId="{E5C6202C-92A5-FA4E-A955-919AFC723DC9}"/>
          </ac:spMkLst>
        </pc:spChg>
        <pc:spChg chg="mod">
          <ac:chgData name="Erin Wissing" userId="b381fdc2-931a-4434-97b9-bdde0baf8b65" providerId="ADAL" clId="{A4AF5950-2D6F-A047-AD58-B5D01E53EEFD}" dt="2021-05-07T17:08:08.738" v="24"/>
          <ac:spMkLst>
            <pc:docMk/>
            <pc:sldMk cId="0" sldId="275"/>
            <ac:spMk id="12" creationId="{089363EF-385F-854F-B725-9ADCDA4E6049}"/>
          </ac:spMkLst>
        </pc:spChg>
        <pc:spChg chg="mod">
          <ac:chgData name="Erin Wissing" userId="b381fdc2-931a-4434-97b9-bdde0baf8b65" providerId="ADAL" clId="{A4AF5950-2D6F-A047-AD58-B5D01E53EEFD}" dt="2021-05-07T17:08:08.738" v="24"/>
          <ac:spMkLst>
            <pc:docMk/>
            <pc:sldMk cId="0" sldId="275"/>
            <ac:spMk id="13" creationId="{CCF702DD-CA8A-3E46-8725-BDF5EB307A01}"/>
          </ac:spMkLst>
        </pc:spChg>
        <pc:spChg chg="mod">
          <ac:chgData name="Erin Wissing" userId="b381fdc2-931a-4434-97b9-bdde0baf8b65" providerId="ADAL" clId="{A4AF5950-2D6F-A047-AD58-B5D01E53EEFD}" dt="2021-05-07T17:08:08.738" v="24"/>
          <ac:spMkLst>
            <pc:docMk/>
            <pc:sldMk cId="0" sldId="275"/>
            <ac:spMk id="14" creationId="{20988226-998E-524E-8761-BD0D85B791C3}"/>
          </ac:spMkLst>
        </pc:spChg>
        <pc:spChg chg="mod">
          <ac:chgData name="Erin Wissing" userId="b381fdc2-931a-4434-97b9-bdde0baf8b65" providerId="ADAL" clId="{A4AF5950-2D6F-A047-AD58-B5D01E53EEFD}" dt="2021-05-07T17:08:08.738" v="24"/>
          <ac:spMkLst>
            <pc:docMk/>
            <pc:sldMk cId="0" sldId="275"/>
            <ac:spMk id="15" creationId="{9CD36FBB-DF60-E447-BACE-A831F2A31BDF}"/>
          </ac:spMkLst>
        </pc:spChg>
        <pc:grpChg chg="add del mod">
          <ac:chgData name="Erin Wissing" userId="b381fdc2-931a-4434-97b9-bdde0baf8b65" providerId="ADAL" clId="{A4AF5950-2D6F-A047-AD58-B5D01E53EEFD}" dt="2021-05-07T17:16:17.763" v="76" actId="478"/>
          <ac:grpSpMkLst>
            <pc:docMk/>
            <pc:sldMk cId="0" sldId="275"/>
            <ac:grpSpMk id="4" creationId="{0E9F9E74-6E04-E544-82B5-E71397E202FE}"/>
          </ac:grpSpMkLst>
        </pc:grpChg>
        <pc:picChg chg="add mod">
          <ac:chgData name="Erin Wissing" userId="b381fdc2-931a-4434-97b9-bdde0baf8b65" providerId="ADAL" clId="{A4AF5950-2D6F-A047-AD58-B5D01E53EEFD}" dt="2021-05-07T17:16:18.470" v="77"/>
          <ac:picMkLst>
            <pc:docMk/>
            <pc:sldMk cId="0" sldId="275"/>
            <ac:picMk id="16" creationId="{FAF33E4B-E1B5-6744-B618-E0C41F7E8D24}"/>
          </ac:picMkLst>
        </pc:picChg>
      </pc:sldChg>
      <pc:sldChg chg="addSp modSp mod">
        <pc:chgData name="Erin Wissing" userId="b381fdc2-931a-4434-97b9-bdde0baf8b65" providerId="ADAL" clId="{A4AF5950-2D6F-A047-AD58-B5D01E53EEFD}" dt="2021-05-07T17:08:28.540" v="30" actId="1076"/>
        <pc:sldMkLst>
          <pc:docMk/>
          <pc:sldMk cId="0" sldId="276"/>
        </pc:sldMkLst>
        <pc:spChg chg="mod">
          <ac:chgData name="Erin Wissing" userId="b381fdc2-931a-4434-97b9-bdde0baf8b65" providerId="ADAL" clId="{A4AF5950-2D6F-A047-AD58-B5D01E53EEFD}" dt="2021-05-07T17:08:11.001" v="25"/>
          <ac:spMkLst>
            <pc:docMk/>
            <pc:sldMk cId="0" sldId="276"/>
            <ac:spMk id="21" creationId="{C433E368-167E-3E48-B925-C96C3DFA03AF}"/>
          </ac:spMkLst>
        </pc:spChg>
        <pc:spChg chg="mod">
          <ac:chgData name="Erin Wissing" userId="b381fdc2-931a-4434-97b9-bdde0baf8b65" providerId="ADAL" clId="{A4AF5950-2D6F-A047-AD58-B5D01E53EEFD}" dt="2021-05-07T17:08:11.001" v="25"/>
          <ac:spMkLst>
            <pc:docMk/>
            <pc:sldMk cId="0" sldId="276"/>
            <ac:spMk id="22" creationId="{B4DC3D2D-33D4-3D46-B18F-3CD99C2A205F}"/>
          </ac:spMkLst>
        </pc:spChg>
        <pc:spChg chg="mod">
          <ac:chgData name="Erin Wissing" userId="b381fdc2-931a-4434-97b9-bdde0baf8b65" providerId="ADAL" clId="{A4AF5950-2D6F-A047-AD58-B5D01E53EEFD}" dt="2021-05-07T17:08:11.001" v="25"/>
          <ac:spMkLst>
            <pc:docMk/>
            <pc:sldMk cId="0" sldId="276"/>
            <ac:spMk id="23" creationId="{95497830-3275-5F4F-A3A5-A24537629975}"/>
          </ac:spMkLst>
        </pc:spChg>
        <pc:spChg chg="mod">
          <ac:chgData name="Erin Wissing" userId="b381fdc2-931a-4434-97b9-bdde0baf8b65" providerId="ADAL" clId="{A4AF5950-2D6F-A047-AD58-B5D01E53EEFD}" dt="2021-05-07T17:08:11.001" v="25"/>
          <ac:spMkLst>
            <pc:docMk/>
            <pc:sldMk cId="0" sldId="276"/>
            <ac:spMk id="24" creationId="{1C7C458D-674E-3246-A5D6-F2AACB033520}"/>
          </ac:spMkLst>
        </pc:spChg>
        <pc:spChg chg="mod">
          <ac:chgData name="Erin Wissing" userId="b381fdc2-931a-4434-97b9-bdde0baf8b65" providerId="ADAL" clId="{A4AF5950-2D6F-A047-AD58-B5D01E53EEFD}" dt="2021-05-07T17:08:11.001" v="25"/>
          <ac:spMkLst>
            <pc:docMk/>
            <pc:sldMk cId="0" sldId="276"/>
            <ac:spMk id="25" creationId="{351104C5-1D3B-B440-B27A-3836C9F2A323}"/>
          </ac:spMkLst>
        </pc:spChg>
        <pc:spChg chg="mod">
          <ac:chgData name="Erin Wissing" userId="b381fdc2-931a-4434-97b9-bdde0baf8b65" providerId="ADAL" clId="{A4AF5950-2D6F-A047-AD58-B5D01E53EEFD}" dt="2021-05-07T17:08:11.001" v="25"/>
          <ac:spMkLst>
            <pc:docMk/>
            <pc:sldMk cId="0" sldId="276"/>
            <ac:spMk id="26" creationId="{F742642A-5BEA-2F4F-923E-975A677E5F4E}"/>
          </ac:spMkLst>
        </pc:spChg>
        <pc:spChg chg="mod">
          <ac:chgData name="Erin Wissing" userId="b381fdc2-931a-4434-97b9-bdde0baf8b65" providerId="ADAL" clId="{A4AF5950-2D6F-A047-AD58-B5D01E53EEFD}" dt="2021-05-07T17:08:11.001" v="25"/>
          <ac:spMkLst>
            <pc:docMk/>
            <pc:sldMk cId="0" sldId="276"/>
            <ac:spMk id="27" creationId="{82E76F5B-5822-EE4B-BB64-3EBAB857D655}"/>
          </ac:spMkLst>
        </pc:spChg>
        <pc:spChg chg="mod">
          <ac:chgData name="Erin Wissing" userId="b381fdc2-931a-4434-97b9-bdde0baf8b65" providerId="ADAL" clId="{A4AF5950-2D6F-A047-AD58-B5D01E53EEFD}" dt="2021-05-07T17:08:11.001" v="25"/>
          <ac:spMkLst>
            <pc:docMk/>
            <pc:sldMk cId="0" sldId="276"/>
            <ac:spMk id="28" creationId="{E6E1EF22-B1F2-F841-AE54-163D98FDEAAB}"/>
          </ac:spMkLst>
        </pc:spChg>
        <pc:spChg chg="mod">
          <ac:chgData name="Erin Wissing" userId="b381fdc2-931a-4434-97b9-bdde0baf8b65" providerId="ADAL" clId="{A4AF5950-2D6F-A047-AD58-B5D01E53EEFD}" dt="2021-05-07T17:08:11.001" v="25"/>
          <ac:spMkLst>
            <pc:docMk/>
            <pc:sldMk cId="0" sldId="276"/>
            <ac:spMk id="29" creationId="{90C7DF2E-1F76-6845-A379-40EAEA399115}"/>
          </ac:spMkLst>
        </pc:spChg>
        <pc:spChg chg="mod">
          <ac:chgData name="Erin Wissing" userId="b381fdc2-931a-4434-97b9-bdde0baf8b65" providerId="ADAL" clId="{A4AF5950-2D6F-A047-AD58-B5D01E53EEFD}" dt="2021-05-07T17:08:11.001" v="25"/>
          <ac:spMkLst>
            <pc:docMk/>
            <pc:sldMk cId="0" sldId="276"/>
            <ac:spMk id="30" creationId="{32863FE7-BF4A-AF4F-810D-3C59A5C83C54}"/>
          </ac:spMkLst>
        </pc:spChg>
        <pc:spChg chg="mod">
          <ac:chgData name="Erin Wissing" userId="b381fdc2-931a-4434-97b9-bdde0baf8b65" providerId="ADAL" clId="{A4AF5950-2D6F-A047-AD58-B5D01E53EEFD}" dt="2021-05-07T17:08:11.001" v="25"/>
          <ac:spMkLst>
            <pc:docMk/>
            <pc:sldMk cId="0" sldId="276"/>
            <ac:spMk id="31" creationId="{C14A835C-86E7-8B4F-AEFF-2D70F4FB931C}"/>
          </ac:spMkLst>
        </pc:spChg>
        <pc:grpChg chg="add mod">
          <ac:chgData name="Erin Wissing" userId="b381fdc2-931a-4434-97b9-bdde0baf8b65" providerId="ADAL" clId="{A4AF5950-2D6F-A047-AD58-B5D01E53EEFD}" dt="2021-05-07T17:08:11.001" v="25"/>
          <ac:grpSpMkLst>
            <pc:docMk/>
            <pc:sldMk cId="0" sldId="276"/>
            <ac:grpSpMk id="20" creationId="{B97A23C4-3E59-ED41-9C7F-4AA53E4917C0}"/>
          </ac:grpSpMkLst>
        </pc:grpChg>
        <pc:picChg chg="mod">
          <ac:chgData name="Erin Wissing" userId="b381fdc2-931a-4434-97b9-bdde0baf8b65" providerId="ADAL" clId="{A4AF5950-2D6F-A047-AD58-B5D01E53EEFD}" dt="2021-05-07T17:08:28.540" v="30" actId="1076"/>
          <ac:picMkLst>
            <pc:docMk/>
            <pc:sldMk cId="0" sldId="276"/>
            <ac:picMk id="2" creationId="{00000000-0000-0000-0000-000000000000}"/>
          </ac:picMkLst>
        </pc:picChg>
      </pc:sldChg>
      <pc:sldChg chg="addSp modSp mod">
        <pc:chgData name="Erin Wissing" userId="b381fdc2-931a-4434-97b9-bdde0baf8b65" providerId="ADAL" clId="{A4AF5950-2D6F-A047-AD58-B5D01E53EEFD}" dt="2021-05-07T17:08:20.862" v="29" actId="1076"/>
        <pc:sldMkLst>
          <pc:docMk/>
          <pc:sldMk cId="0" sldId="277"/>
        </pc:sldMkLst>
        <pc:spChg chg="mod">
          <ac:chgData name="Erin Wissing" userId="b381fdc2-931a-4434-97b9-bdde0baf8b65" providerId="ADAL" clId="{A4AF5950-2D6F-A047-AD58-B5D01E53EEFD}" dt="2021-05-07T17:08:12.909" v="26"/>
          <ac:spMkLst>
            <pc:docMk/>
            <pc:sldMk cId="0" sldId="277"/>
            <ac:spMk id="18" creationId="{1266FF34-A0CD-294C-8D7D-DD3674F5F58F}"/>
          </ac:spMkLst>
        </pc:spChg>
        <pc:spChg chg="mod">
          <ac:chgData name="Erin Wissing" userId="b381fdc2-931a-4434-97b9-bdde0baf8b65" providerId="ADAL" clId="{A4AF5950-2D6F-A047-AD58-B5D01E53EEFD}" dt="2021-05-07T17:08:12.909" v="26"/>
          <ac:spMkLst>
            <pc:docMk/>
            <pc:sldMk cId="0" sldId="277"/>
            <ac:spMk id="19" creationId="{5559646B-8D89-5047-AF7A-69A882014EB6}"/>
          </ac:spMkLst>
        </pc:spChg>
        <pc:spChg chg="mod">
          <ac:chgData name="Erin Wissing" userId="b381fdc2-931a-4434-97b9-bdde0baf8b65" providerId="ADAL" clId="{A4AF5950-2D6F-A047-AD58-B5D01E53EEFD}" dt="2021-05-07T17:08:12.909" v="26"/>
          <ac:spMkLst>
            <pc:docMk/>
            <pc:sldMk cId="0" sldId="277"/>
            <ac:spMk id="20" creationId="{E2FA62C6-9821-5B48-8076-4214ACCCA76E}"/>
          </ac:spMkLst>
        </pc:spChg>
        <pc:spChg chg="mod">
          <ac:chgData name="Erin Wissing" userId="b381fdc2-931a-4434-97b9-bdde0baf8b65" providerId="ADAL" clId="{A4AF5950-2D6F-A047-AD58-B5D01E53EEFD}" dt="2021-05-07T17:08:12.909" v="26"/>
          <ac:spMkLst>
            <pc:docMk/>
            <pc:sldMk cId="0" sldId="277"/>
            <ac:spMk id="21" creationId="{375DA5EF-23B9-DF42-9BCA-411C81A516BB}"/>
          </ac:spMkLst>
        </pc:spChg>
        <pc:spChg chg="mod">
          <ac:chgData name="Erin Wissing" userId="b381fdc2-931a-4434-97b9-bdde0baf8b65" providerId="ADAL" clId="{A4AF5950-2D6F-A047-AD58-B5D01E53EEFD}" dt="2021-05-07T17:08:12.909" v="26"/>
          <ac:spMkLst>
            <pc:docMk/>
            <pc:sldMk cId="0" sldId="277"/>
            <ac:spMk id="22" creationId="{6CF1C577-6933-0746-B035-FB828112327D}"/>
          </ac:spMkLst>
        </pc:spChg>
        <pc:spChg chg="mod">
          <ac:chgData name="Erin Wissing" userId="b381fdc2-931a-4434-97b9-bdde0baf8b65" providerId="ADAL" clId="{A4AF5950-2D6F-A047-AD58-B5D01E53EEFD}" dt="2021-05-07T17:08:12.909" v="26"/>
          <ac:spMkLst>
            <pc:docMk/>
            <pc:sldMk cId="0" sldId="277"/>
            <ac:spMk id="23" creationId="{D76FDE39-F7B0-AC4D-9435-6D95A70475C6}"/>
          </ac:spMkLst>
        </pc:spChg>
        <pc:spChg chg="mod">
          <ac:chgData name="Erin Wissing" userId="b381fdc2-931a-4434-97b9-bdde0baf8b65" providerId="ADAL" clId="{A4AF5950-2D6F-A047-AD58-B5D01E53EEFD}" dt="2021-05-07T17:08:12.909" v="26"/>
          <ac:spMkLst>
            <pc:docMk/>
            <pc:sldMk cId="0" sldId="277"/>
            <ac:spMk id="24" creationId="{D44B98B4-FFB7-7149-8040-0F9CAF92A0EB}"/>
          </ac:spMkLst>
        </pc:spChg>
        <pc:spChg chg="mod">
          <ac:chgData name="Erin Wissing" userId="b381fdc2-931a-4434-97b9-bdde0baf8b65" providerId="ADAL" clId="{A4AF5950-2D6F-A047-AD58-B5D01E53EEFD}" dt="2021-05-07T17:08:12.909" v="26"/>
          <ac:spMkLst>
            <pc:docMk/>
            <pc:sldMk cId="0" sldId="277"/>
            <ac:spMk id="25" creationId="{33EC7E7A-6B03-D144-9F5E-E97E5DC082A2}"/>
          </ac:spMkLst>
        </pc:spChg>
        <pc:spChg chg="mod">
          <ac:chgData name="Erin Wissing" userId="b381fdc2-931a-4434-97b9-bdde0baf8b65" providerId="ADAL" clId="{A4AF5950-2D6F-A047-AD58-B5D01E53EEFD}" dt="2021-05-07T17:08:12.909" v="26"/>
          <ac:spMkLst>
            <pc:docMk/>
            <pc:sldMk cId="0" sldId="277"/>
            <ac:spMk id="26" creationId="{1FE89F4F-A4C8-E747-A046-1FB3825E88A3}"/>
          </ac:spMkLst>
        </pc:spChg>
        <pc:spChg chg="mod">
          <ac:chgData name="Erin Wissing" userId="b381fdc2-931a-4434-97b9-bdde0baf8b65" providerId="ADAL" clId="{A4AF5950-2D6F-A047-AD58-B5D01E53EEFD}" dt="2021-05-07T17:08:12.909" v="26"/>
          <ac:spMkLst>
            <pc:docMk/>
            <pc:sldMk cId="0" sldId="277"/>
            <ac:spMk id="27" creationId="{4A24D31F-1125-2946-BF01-EF262FF4C1CF}"/>
          </ac:spMkLst>
        </pc:spChg>
        <pc:spChg chg="mod">
          <ac:chgData name="Erin Wissing" userId="b381fdc2-931a-4434-97b9-bdde0baf8b65" providerId="ADAL" clId="{A4AF5950-2D6F-A047-AD58-B5D01E53EEFD}" dt="2021-05-07T17:08:12.909" v="26"/>
          <ac:spMkLst>
            <pc:docMk/>
            <pc:sldMk cId="0" sldId="277"/>
            <ac:spMk id="28" creationId="{87DF8A7E-3C9A-E84D-AB9E-CDC261F4BBDE}"/>
          </ac:spMkLst>
        </pc:spChg>
        <pc:grpChg chg="add mod">
          <ac:chgData name="Erin Wissing" userId="b381fdc2-931a-4434-97b9-bdde0baf8b65" providerId="ADAL" clId="{A4AF5950-2D6F-A047-AD58-B5D01E53EEFD}" dt="2021-05-07T17:08:15.889" v="28" actId="1036"/>
          <ac:grpSpMkLst>
            <pc:docMk/>
            <pc:sldMk cId="0" sldId="277"/>
            <ac:grpSpMk id="17" creationId="{DE590E8B-CEA6-9A46-A15F-F5E2B3E17DAE}"/>
          </ac:grpSpMkLst>
        </pc:grpChg>
        <pc:picChg chg="mod">
          <ac:chgData name="Erin Wissing" userId="b381fdc2-931a-4434-97b9-bdde0baf8b65" providerId="ADAL" clId="{A4AF5950-2D6F-A047-AD58-B5D01E53EEFD}" dt="2021-05-07T17:08:20.862" v="29" actId="1076"/>
          <ac:picMkLst>
            <pc:docMk/>
            <pc:sldMk cId="0" sldId="277"/>
            <ac:picMk id="11" creationId="{00000000-0000-0000-0000-000000000000}"/>
          </ac:picMkLst>
        </pc:picChg>
      </pc:sldChg>
      <pc:sldChg chg="add del setBg">
        <pc:chgData name="Erin Wissing" userId="b381fdc2-931a-4434-97b9-bdde0baf8b65" providerId="ADAL" clId="{A4AF5950-2D6F-A047-AD58-B5D01E53EEFD}" dt="2021-05-07T17:07:47.708" v="17"/>
        <pc:sldMkLst>
          <pc:docMk/>
          <pc:sldMk cId="3621267636" sldId="278"/>
        </pc:sldMkLst>
      </pc:sldChg>
    </pc:docChg>
  </pc:docChgLst>
  <pc:docChgLst>
    <pc:chgData name="Grant Erickson" userId="2175007b-399b-48d6-9136-069c090e6ed6" providerId="ADAL" clId="{BBC6724B-E822-4A90-9336-957A6A8107E9}"/>
    <pc:docChg chg="undo custSel modSld">
      <pc:chgData name="Grant Erickson" userId="2175007b-399b-48d6-9136-069c090e6ed6" providerId="ADAL" clId="{BBC6724B-E822-4A90-9336-957A6A8107E9}" dt="2021-05-07T17:05:14.968" v="15" actId="207"/>
      <pc:docMkLst>
        <pc:docMk/>
      </pc:docMkLst>
      <pc:sldChg chg="modSp mod">
        <pc:chgData name="Grant Erickson" userId="2175007b-399b-48d6-9136-069c090e6ed6" providerId="ADAL" clId="{BBC6724B-E822-4A90-9336-957A6A8107E9}" dt="2021-05-07T17:03:29.438" v="0" actId="1076"/>
        <pc:sldMkLst>
          <pc:docMk/>
          <pc:sldMk cId="0" sldId="256"/>
        </pc:sldMkLst>
        <pc:picChg chg="mod">
          <ac:chgData name="Grant Erickson" userId="2175007b-399b-48d6-9136-069c090e6ed6" providerId="ADAL" clId="{BBC6724B-E822-4A90-9336-957A6A8107E9}" dt="2021-05-07T17:03:29.438" v="0" actId="1076"/>
          <ac:picMkLst>
            <pc:docMk/>
            <pc:sldMk cId="0" sldId="256"/>
            <ac:picMk id="5" creationId="{00000000-0000-0000-0000-000000000000}"/>
          </ac:picMkLst>
        </pc:picChg>
      </pc:sldChg>
      <pc:sldChg chg="addSp delSp modSp mod">
        <pc:chgData name="Grant Erickson" userId="2175007b-399b-48d6-9136-069c090e6ed6" providerId="ADAL" clId="{BBC6724B-E822-4A90-9336-957A6A8107E9}" dt="2021-05-07T17:05:14.968" v="15" actId="207"/>
        <pc:sldMkLst>
          <pc:docMk/>
          <pc:sldMk cId="0" sldId="257"/>
        </pc:sldMkLst>
        <pc:spChg chg="mod">
          <ac:chgData name="Grant Erickson" userId="2175007b-399b-48d6-9136-069c090e6ed6" providerId="ADAL" clId="{BBC6724B-E822-4A90-9336-957A6A8107E9}" dt="2021-05-07T17:04:10.077" v="6" actId="27803"/>
          <ac:spMkLst>
            <pc:docMk/>
            <pc:sldMk cId="0" sldId="257"/>
            <ac:spMk id="14" creationId="{A65FE997-B8E6-4180-A092-4979079E7912}"/>
          </ac:spMkLst>
        </pc:spChg>
        <pc:spChg chg="mod">
          <ac:chgData name="Grant Erickson" userId="2175007b-399b-48d6-9136-069c090e6ed6" providerId="ADAL" clId="{BBC6724B-E822-4A90-9336-957A6A8107E9}" dt="2021-05-07T17:04:10.077" v="6" actId="27803"/>
          <ac:spMkLst>
            <pc:docMk/>
            <pc:sldMk cId="0" sldId="257"/>
            <ac:spMk id="15" creationId="{594A23B5-E286-4183-90DB-DDDBF1D009E1}"/>
          </ac:spMkLst>
        </pc:spChg>
        <pc:spChg chg="mod">
          <ac:chgData name="Grant Erickson" userId="2175007b-399b-48d6-9136-069c090e6ed6" providerId="ADAL" clId="{BBC6724B-E822-4A90-9336-957A6A8107E9}" dt="2021-05-07T17:04:10.077" v="6" actId="27803"/>
          <ac:spMkLst>
            <pc:docMk/>
            <pc:sldMk cId="0" sldId="257"/>
            <ac:spMk id="16" creationId="{152804A5-F4C5-4EA5-BFFF-04CD3674F5B4}"/>
          </ac:spMkLst>
        </pc:spChg>
        <pc:spChg chg="mod">
          <ac:chgData name="Grant Erickson" userId="2175007b-399b-48d6-9136-069c090e6ed6" providerId="ADAL" clId="{BBC6724B-E822-4A90-9336-957A6A8107E9}" dt="2021-05-07T17:04:10.077" v="6" actId="27803"/>
          <ac:spMkLst>
            <pc:docMk/>
            <pc:sldMk cId="0" sldId="257"/>
            <ac:spMk id="17" creationId="{AD436D16-59BE-483F-BB86-1AD3385C8A07}"/>
          </ac:spMkLst>
        </pc:spChg>
        <pc:spChg chg="mod">
          <ac:chgData name="Grant Erickson" userId="2175007b-399b-48d6-9136-069c090e6ed6" providerId="ADAL" clId="{BBC6724B-E822-4A90-9336-957A6A8107E9}" dt="2021-05-07T17:04:10.077" v="6" actId="27803"/>
          <ac:spMkLst>
            <pc:docMk/>
            <pc:sldMk cId="0" sldId="257"/>
            <ac:spMk id="18" creationId="{8A7380A9-A731-456D-B427-6E58A757457B}"/>
          </ac:spMkLst>
        </pc:spChg>
        <pc:spChg chg="mod">
          <ac:chgData name="Grant Erickson" userId="2175007b-399b-48d6-9136-069c090e6ed6" providerId="ADAL" clId="{BBC6724B-E822-4A90-9336-957A6A8107E9}" dt="2021-05-07T17:04:10.077" v="6" actId="27803"/>
          <ac:spMkLst>
            <pc:docMk/>
            <pc:sldMk cId="0" sldId="257"/>
            <ac:spMk id="19" creationId="{4A4B7B72-5A04-4A3C-9CD4-46B8C2C584E8}"/>
          </ac:spMkLst>
        </pc:spChg>
        <pc:spChg chg="mod">
          <ac:chgData name="Grant Erickson" userId="2175007b-399b-48d6-9136-069c090e6ed6" providerId="ADAL" clId="{BBC6724B-E822-4A90-9336-957A6A8107E9}" dt="2021-05-07T17:04:10.077" v="6" actId="27803"/>
          <ac:spMkLst>
            <pc:docMk/>
            <pc:sldMk cId="0" sldId="257"/>
            <ac:spMk id="20" creationId="{8D35488F-66B0-4DF1-AFA6-2E6F7ED344BB}"/>
          </ac:spMkLst>
        </pc:spChg>
        <pc:spChg chg="mod">
          <ac:chgData name="Grant Erickson" userId="2175007b-399b-48d6-9136-069c090e6ed6" providerId="ADAL" clId="{BBC6724B-E822-4A90-9336-957A6A8107E9}" dt="2021-05-07T17:04:10.077" v="6" actId="27803"/>
          <ac:spMkLst>
            <pc:docMk/>
            <pc:sldMk cId="0" sldId="257"/>
            <ac:spMk id="21" creationId="{DABD0D7D-B13E-456F-AB59-578BB4B1A961}"/>
          </ac:spMkLst>
        </pc:spChg>
        <pc:spChg chg="mod">
          <ac:chgData name="Grant Erickson" userId="2175007b-399b-48d6-9136-069c090e6ed6" providerId="ADAL" clId="{BBC6724B-E822-4A90-9336-957A6A8107E9}" dt="2021-05-07T17:04:10.077" v="6" actId="27803"/>
          <ac:spMkLst>
            <pc:docMk/>
            <pc:sldMk cId="0" sldId="257"/>
            <ac:spMk id="22" creationId="{5074E09F-78AF-4C3B-B246-6263670A15E2}"/>
          </ac:spMkLst>
        </pc:spChg>
        <pc:spChg chg="mod">
          <ac:chgData name="Grant Erickson" userId="2175007b-399b-48d6-9136-069c090e6ed6" providerId="ADAL" clId="{BBC6724B-E822-4A90-9336-957A6A8107E9}" dt="2021-05-07T17:04:10.077" v="6" actId="27803"/>
          <ac:spMkLst>
            <pc:docMk/>
            <pc:sldMk cId="0" sldId="257"/>
            <ac:spMk id="23" creationId="{C51C28A9-8111-49AC-9730-89DA714FA11C}"/>
          </ac:spMkLst>
        </pc:spChg>
        <pc:spChg chg="mod">
          <ac:chgData name="Grant Erickson" userId="2175007b-399b-48d6-9136-069c090e6ed6" providerId="ADAL" clId="{BBC6724B-E822-4A90-9336-957A6A8107E9}" dt="2021-05-07T17:04:10.077" v="6" actId="27803"/>
          <ac:spMkLst>
            <pc:docMk/>
            <pc:sldMk cId="0" sldId="257"/>
            <ac:spMk id="24" creationId="{08C9EE7C-2963-4326-8BBF-3FA25284B25A}"/>
          </ac:spMkLst>
        </pc:spChg>
        <pc:spChg chg="mod">
          <ac:chgData name="Grant Erickson" userId="2175007b-399b-48d6-9136-069c090e6ed6" providerId="ADAL" clId="{BBC6724B-E822-4A90-9336-957A6A8107E9}" dt="2021-05-07T17:05:01.003" v="14" actId="27803"/>
          <ac:spMkLst>
            <pc:docMk/>
            <pc:sldMk cId="0" sldId="257"/>
            <ac:spMk id="26" creationId="{EBC8FB7C-7308-482E-A586-20DD6F669A08}"/>
          </ac:spMkLst>
        </pc:spChg>
        <pc:spChg chg="mod">
          <ac:chgData name="Grant Erickson" userId="2175007b-399b-48d6-9136-069c090e6ed6" providerId="ADAL" clId="{BBC6724B-E822-4A90-9336-957A6A8107E9}" dt="2021-05-07T17:05:01.003" v="14" actId="27803"/>
          <ac:spMkLst>
            <pc:docMk/>
            <pc:sldMk cId="0" sldId="257"/>
            <ac:spMk id="27" creationId="{C2DBC5FD-A686-4DE7-8D4F-0556E2374D51}"/>
          </ac:spMkLst>
        </pc:spChg>
        <pc:spChg chg="mod">
          <ac:chgData name="Grant Erickson" userId="2175007b-399b-48d6-9136-069c090e6ed6" providerId="ADAL" clId="{BBC6724B-E822-4A90-9336-957A6A8107E9}" dt="2021-05-07T17:05:01.003" v="14" actId="27803"/>
          <ac:spMkLst>
            <pc:docMk/>
            <pc:sldMk cId="0" sldId="257"/>
            <ac:spMk id="28" creationId="{7D2602F1-CFA2-4222-B5CD-10837E966819}"/>
          </ac:spMkLst>
        </pc:spChg>
        <pc:spChg chg="mod">
          <ac:chgData name="Grant Erickson" userId="2175007b-399b-48d6-9136-069c090e6ed6" providerId="ADAL" clId="{BBC6724B-E822-4A90-9336-957A6A8107E9}" dt="2021-05-07T17:05:01.003" v="14" actId="27803"/>
          <ac:spMkLst>
            <pc:docMk/>
            <pc:sldMk cId="0" sldId="257"/>
            <ac:spMk id="29" creationId="{E554F050-9B3D-43CD-A8E0-DCEBFABF3ACF}"/>
          </ac:spMkLst>
        </pc:spChg>
        <pc:spChg chg="mod">
          <ac:chgData name="Grant Erickson" userId="2175007b-399b-48d6-9136-069c090e6ed6" providerId="ADAL" clId="{BBC6724B-E822-4A90-9336-957A6A8107E9}" dt="2021-05-07T17:05:01.003" v="14" actId="27803"/>
          <ac:spMkLst>
            <pc:docMk/>
            <pc:sldMk cId="0" sldId="257"/>
            <ac:spMk id="30" creationId="{4A945B76-E699-4AC1-8B89-DFC8958C14CD}"/>
          </ac:spMkLst>
        </pc:spChg>
        <pc:spChg chg="mod">
          <ac:chgData name="Grant Erickson" userId="2175007b-399b-48d6-9136-069c090e6ed6" providerId="ADAL" clId="{BBC6724B-E822-4A90-9336-957A6A8107E9}" dt="2021-05-07T17:05:01.003" v="14" actId="27803"/>
          <ac:spMkLst>
            <pc:docMk/>
            <pc:sldMk cId="0" sldId="257"/>
            <ac:spMk id="31" creationId="{62C09183-D29E-4AFE-ABED-CB9A4130992B}"/>
          </ac:spMkLst>
        </pc:spChg>
        <pc:spChg chg="mod">
          <ac:chgData name="Grant Erickson" userId="2175007b-399b-48d6-9136-069c090e6ed6" providerId="ADAL" clId="{BBC6724B-E822-4A90-9336-957A6A8107E9}" dt="2021-05-07T17:05:01.003" v="14" actId="27803"/>
          <ac:spMkLst>
            <pc:docMk/>
            <pc:sldMk cId="0" sldId="257"/>
            <ac:spMk id="32" creationId="{2A3E68C2-0AE5-4F23-B5F3-45550042197F}"/>
          </ac:spMkLst>
        </pc:spChg>
        <pc:spChg chg="mod">
          <ac:chgData name="Grant Erickson" userId="2175007b-399b-48d6-9136-069c090e6ed6" providerId="ADAL" clId="{BBC6724B-E822-4A90-9336-957A6A8107E9}" dt="2021-05-07T17:05:14.968" v="15" actId="207"/>
          <ac:spMkLst>
            <pc:docMk/>
            <pc:sldMk cId="0" sldId="257"/>
            <ac:spMk id="33" creationId="{B3DEC74C-6A33-48B9-A6CE-A50AB572B245}"/>
          </ac:spMkLst>
        </pc:spChg>
        <pc:spChg chg="mod">
          <ac:chgData name="Grant Erickson" userId="2175007b-399b-48d6-9136-069c090e6ed6" providerId="ADAL" clId="{BBC6724B-E822-4A90-9336-957A6A8107E9}" dt="2021-05-07T17:05:14.968" v="15" actId="207"/>
          <ac:spMkLst>
            <pc:docMk/>
            <pc:sldMk cId="0" sldId="257"/>
            <ac:spMk id="34" creationId="{67EF08FB-98A5-4077-BB86-AA089E511B87}"/>
          </ac:spMkLst>
        </pc:spChg>
        <pc:spChg chg="mod">
          <ac:chgData name="Grant Erickson" userId="2175007b-399b-48d6-9136-069c090e6ed6" providerId="ADAL" clId="{BBC6724B-E822-4A90-9336-957A6A8107E9}" dt="2021-05-07T17:05:14.968" v="15" actId="207"/>
          <ac:spMkLst>
            <pc:docMk/>
            <pc:sldMk cId="0" sldId="257"/>
            <ac:spMk id="35" creationId="{DE1455B1-D1E8-419F-B3DD-7348EDB6CCFE}"/>
          </ac:spMkLst>
        </pc:spChg>
        <pc:spChg chg="mod">
          <ac:chgData name="Grant Erickson" userId="2175007b-399b-48d6-9136-069c090e6ed6" providerId="ADAL" clId="{BBC6724B-E822-4A90-9336-957A6A8107E9}" dt="2021-05-07T17:05:14.968" v="15" actId="207"/>
          <ac:spMkLst>
            <pc:docMk/>
            <pc:sldMk cId="0" sldId="257"/>
            <ac:spMk id="36" creationId="{C020B524-9D93-46B2-845D-D14A58DEDEC5}"/>
          </ac:spMkLst>
        </pc:spChg>
        <pc:grpChg chg="mod">
          <ac:chgData name="Grant Erickson" userId="2175007b-399b-48d6-9136-069c090e6ed6" providerId="ADAL" clId="{BBC6724B-E822-4A90-9336-957A6A8107E9}" dt="2021-05-07T17:04:10.077" v="6" actId="27803"/>
          <ac:grpSpMkLst>
            <pc:docMk/>
            <pc:sldMk cId="0" sldId="257"/>
            <ac:grpSpMk id="13" creationId="{F0CFB000-6B1A-4D71-A577-2ADD3669656E}"/>
          </ac:grpSpMkLst>
        </pc:grpChg>
        <pc:grpChg chg="mod">
          <ac:chgData name="Grant Erickson" userId="2175007b-399b-48d6-9136-069c090e6ed6" providerId="ADAL" clId="{BBC6724B-E822-4A90-9336-957A6A8107E9}" dt="2021-05-07T17:05:01.003" v="14" actId="27803"/>
          <ac:grpSpMkLst>
            <pc:docMk/>
            <pc:sldMk cId="0" sldId="257"/>
            <ac:grpSpMk id="25" creationId="{F0CFB000-6B1A-4D71-A577-2ADD3669656E}"/>
          </ac:grpSpMkLst>
        </pc:grpChg>
        <pc:picChg chg="add del mod">
          <ac:chgData name="Grant Erickson" userId="2175007b-399b-48d6-9136-069c090e6ed6" providerId="ADAL" clId="{BBC6724B-E822-4A90-9336-957A6A8107E9}" dt="2021-05-07T17:05:01.003" v="14" actId="27803"/>
          <ac:picMkLst>
            <pc:docMk/>
            <pc:sldMk cId="0" sldId="257"/>
            <ac:picMk id="12" creationId="{F0CFB000-6B1A-4D71-A577-2ADD3669656E}"/>
          </ac:picMkLst>
        </pc:picChg>
      </pc:sldChg>
      <pc:sldChg chg="addSp delSp modSp mod">
        <pc:chgData name="Grant Erickson" userId="2175007b-399b-48d6-9136-069c090e6ed6" providerId="ADAL" clId="{BBC6724B-E822-4A90-9336-957A6A8107E9}" dt="2021-05-07T17:04:52.998" v="13" actId="478"/>
        <pc:sldMkLst>
          <pc:docMk/>
          <pc:sldMk cId="0" sldId="258"/>
        </pc:sldMkLst>
        <pc:picChg chg="add del mod">
          <ac:chgData name="Grant Erickson" userId="2175007b-399b-48d6-9136-069c090e6ed6" providerId="ADAL" clId="{BBC6724B-E822-4A90-9336-957A6A8107E9}" dt="2021-05-07T17:04:46.888" v="11" actId="478"/>
          <ac:picMkLst>
            <pc:docMk/>
            <pc:sldMk cId="0" sldId="258"/>
            <ac:picMk id="30" creationId="{8A9242C9-E0BE-4781-A672-A6A690E9B1C4}"/>
          </ac:picMkLst>
        </pc:picChg>
        <pc:picChg chg="add del mod">
          <ac:chgData name="Grant Erickson" userId="2175007b-399b-48d6-9136-069c090e6ed6" providerId="ADAL" clId="{BBC6724B-E822-4A90-9336-957A6A8107E9}" dt="2021-05-07T17:04:52.998" v="13" actId="478"/>
          <ac:picMkLst>
            <pc:docMk/>
            <pc:sldMk cId="0" sldId="258"/>
            <ac:picMk id="31" creationId="{EE18D9E8-A5BF-462F-8F92-1AD1BB6ABD04}"/>
          </ac:picMkLst>
        </pc:picChg>
      </pc:sldChg>
      <pc:sldChg chg="addSp delSp modSp">
        <pc:chgData name="Grant Erickson" userId="2175007b-399b-48d6-9136-069c090e6ed6" providerId="ADAL" clId="{BBC6724B-E822-4A90-9336-957A6A8107E9}" dt="2021-05-07T17:03:55.499" v="5"/>
        <pc:sldMkLst>
          <pc:docMk/>
          <pc:sldMk cId="0" sldId="259"/>
        </pc:sldMkLst>
        <pc:picChg chg="add del mod">
          <ac:chgData name="Grant Erickson" userId="2175007b-399b-48d6-9136-069c090e6ed6" providerId="ADAL" clId="{BBC6724B-E822-4A90-9336-957A6A8107E9}" dt="2021-05-07T17:03:55.499" v="5"/>
          <ac:picMkLst>
            <pc:docMk/>
            <pc:sldMk cId="0" sldId="259"/>
            <ac:picMk id="17" creationId="{04D2D924-7214-479F-B793-47E16B7958D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5/7/21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5/7/21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5/7/21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5/7/21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5/7/21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5/7/21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81.png"/><Relationship Id="rId3" Type="http://schemas.openxmlformats.org/officeDocument/2006/relationships/image" Target="../media/image25.svg"/><Relationship Id="rId7" Type="http://schemas.openxmlformats.org/officeDocument/2006/relationships/image" Target="../media/image77.svg"/><Relationship Id="rId12" Type="http://schemas.openxmlformats.org/officeDocument/2006/relationships/image" Target="../media/image80.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79.svg"/><Relationship Id="rId5" Type="http://schemas.openxmlformats.org/officeDocument/2006/relationships/image" Target="../media/image34.svg"/><Relationship Id="rId10" Type="http://schemas.openxmlformats.org/officeDocument/2006/relationships/image" Target="../media/image78.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82.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3.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4.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3.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86.jpeg"/><Relationship Id="rId3" Type="http://schemas.openxmlformats.org/officeDocument/2006/relationships/image" Target="../media/image25.svg"/><Relationship Id="rId7" Type="http://schemas.openxmlformats.org/officeDocument/2006/relationships/image" Target="../media/image77.svg"/><Relationship Id="rId12" Type="http://schemas.openxmlformats.org/officeDocument/2006/relationships/image" Target="../media/image85.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79.svg"/><Relationship Id="rId5" Type="http://schemas.openxmlformats.org/officeDocument/2006/relationships/image" Target="../media/image34.svg"/><Relationship Id="rId10" Type="http://schemas.openxmlformats.org/officeDocument/2006/relationships/image" Target="../media/image78.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87.jpe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8.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9.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0.jpe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92.jpeg"/><Relationship Id="rId3" Type="http://schemas.openxmlformats.org/officeDocument/2006/relationships/image" Target="../media/image25.svg"/><Relationship Id="rId7" Type="http://schemas.openxmlformats.org/officeDocument/2006/relationships/image" Target="../media/image77.svg"/><Relationship Id="rId12" Type="http://schemas.openxmlformats.org/officeDocument/2006/relationships/image" Target="../media/image91.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79.svg"/><Relationship Id="rId5" Type="http://schemas.openxmlformats.org/officeDocument/2006/relationships/image" Target="../media/image34.svg"/><Relationship Id="rId10" Type="http://schemas.openxmlformats.org/officeDocument/2006/relationships/image" Target="../media/image78.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93.jpeg"/></Relationships>
</file>

<file path=ppt/slides/_rels/slide18.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95.png"/><Relationship Id="rId3" Type="http://schemas.openxmlformats.org/officeDocument/2006/relationships/image" Target="../media/image25.svg"/><Relationship Id="rId7" Type="http://schemas.openxmlformats.org/officeDocument/2006/relationships/image" Target="../media/image77.svg"/><Relationship Id="rId12" Type="http://schemas.openxmlformats.org/officeDocument/2006/relationships/image" Target="../media/image94.jpe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79.svg"/><Relationship Id="rId5" Type="http://schemas.openxmlformats.org/officeDocument/2006/relationships/image" Target="../media/image34.svg"/><Relationship Id="rId10" Type="http://schemas.openxmlformats.org/officeDocument/2006/relationships/image" Target="../media/image78.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96.png"/></Relationships>
</file>

<file path=ppt/slides/_rels/slide19.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98.png"/><Relationship Id="rId3" Type="http://schemas.openxmlformats.org/officeDocument/2006/relationships/image" Target="../media/image25.svg"/><Relationship Id="rId7" Type="http://schemas.openxmlformats.org/officeDocument/2006/relationships/image" Target="../media/image77.svg"/><Relationship Id="rId12" Type="http://schemas.openxmlformats.org/officeDocument/2006/relationships/image" Target="../media/image97.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79.svg"/><Relationship Id="rId5" Type="http://schemas.openxmlformats.org/officeDocument/2006/relationships/image" Target="../media/image34.svg"/><Relationship Id="rId10" Type="http://schemas.openxmlformats.org/officeDocument/2006/relationships/image" Target="../media/image78.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99.png"/></Relationships>
</file>

<file path=ppt/slides/_rels/slide2.xml.rels><?xml version="1.0" encoding="UTF-8" standalone="yes"?>
<Relationships xmlns="http://schemas.openxmlformats.org/package/2006/relationships"><Relationship Id="rId8" Type="http://schemas.openxmlformats.org/officeDocument/2006/relationships/image" Target="../media/image11.sv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sv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png"/><Relationship Id="rId14" Type="http://schemas.openxmlformats.org/officeDocument/2006/relationships/image" Target="../media/image17.sv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0.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102.png"/><Relationship Id="rId3" Type="http://schemas.openxmlformats.org/officeDocument/2006/relationships/image" Target="../media/image25.svg"/><Relationship Id="rId7" Type="http://schemas.openxmlformats.org/officeDocument/2006/relationships/image" Target="../media/image77.svg"/><Relationship Id="rId12" Type="http://schemas.openxmlformats.org/officeDocument/2006/relationships/image" Target="../media/image101.pn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76.png"/><Relationship Id="rId11" Type="http://schemas.openxmlformats.org/officeDocument/2006/relationships/image" Target="../media/image79.svg"/><Relationship Id="rId5" Type="http://schemas.openxmlformats.org/officeDocument/2006/relationships/image" Target="../media/image34.svg"/><Relationship Id="rId10" Type="http://schemas.openxmlformats.org/officeDocument/2006/relationships/image" Target="../media/image78.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103.png"/></Relationships>
</file>

<file path=ppt/slides/_rels/slide22.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61.svg"/><Relationship Id="rId3" Type="http://schemas.openxmlformats.org/officeDocument/2006/relationships/image" Target="../media/image11.svg"/><Relationship Id="rId7" Type="http://schemas.openxmlformats.org/officeDocument/2006/relationships/image" Target="../media/image67.svg"/><Relationship Id="rId12" Type="http://schemas.openxmlformats.org/officeDocument/2006/relationships/image" Target="../media/image6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36.svg"/><Relationship Id="rId5" Type="http://schemas.openxmlformats.org/officeDocument/2006/relationships/image" Target="../media/image65.svg"/><Relationship Id="rId10" Type="http://schemas.openxmlformats.org/officeDocument/2006/relationships/image" Target="../media/image35.png"/><Relationship Id="rId4" Type="http://schemas.openxmlformats.org/officeDocument/2006/relationships/image" Target="../media/image64.png"/><Relationship Id="rId9" Type="http://schemas.openxmlformats.org/officeDocument/2006/relationships/image" Target="../media/image69.sv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18" Type="http://schemas.openxmlformats.org/officeDocument/2006/relationships/image" Target="../media/image34.svg"/><Relationship Id="rId26" Type="http://schemas.openxmlformats.org/officeDocument/2006/relationships/image" Target="../media/image42.svg"/><Relationship Id="rId3" Type="http://schemas.openxmlformats.org/officeDocument/2006/relationships/image" Target="../media/image19.svg"/><Relationship Id="rId21" Type="http://schemas.openxmlformats.org/officeDocument/2006/relationships/image" Target="../media/image37.png"/><Relationship Id="rId7" Type="http://schemas.openxmlformats.org/officeDocument/2006/relationships/image" Target="../media/image23.png"/><Relationship Id="rId12" Type="http://schemas.openxmlformats.org/officeDocument/2006/relationships/image" Target="../media/image28.svg"/><Relationship Id="rId17" Type="http://schemas.openxmlformats.org/officeDocument/2006/relationships/image" Target="../media/image33.png"/><Relationship Id="rId25" Type="http://schemas.openxmlformats.org/officeDocument/2006/relationships/image" Target="../media/image41.png"/><Relationship Id="rId2" Type="http://schemas.openxmlformats.org/officeDocument/2006/relationships/image" Target="../media/image18.png"/><Relationship Id="rId16" Type="http://schemas.openxmlformats.org/officeDocument/2006/relationships/image" Target="../media/image32.svg"/><Relationship Id="rId20" Type="http://schemas.openxmlformats.org/officeDocument/2006/relationships/image" Target="../media/image36.svg"/><Relationship Id="rId1" Type="http://schemas.openxmlformats.org/officeDocument/2006/relationships/slideLayout" Target="../slideLayouts/slideLayout7.xml"/><Relationship Id="rId6" Type="http://schemas.openxmlformats.org/officeDocument/2006/relationships/image" Target="../media/image22.svg"/><Relationship Id="rId11" Type="http://schemas.openxmlformats.org/officeDocument/2006/relationships/image" Target="../media/image27.png"/><Relationship Id="rId24" Type="http://schemas.openxmlformats.org/officeDocument/2006/relationships/image" Target="../media/image40.svg"/><Relationship Id="rId5" Type="http://schemas.openxmlformats.org/officeDocument/2006/relationships/image" Target="../media/image21.png"/><Relationship Id="rId15" Type="http://schemas.openxmlformats.org/officeDocument/2006/relationships/image" Target="../media/image31.png"/><Relationship Id="rId23" Type="http://schemas.openxmlformats.org/officeDocument/2006/relationships/image" Target="../media/image39.png"/><Relationship Id="rId28" Type="http://schemas.openxmlformats.org/officeDocument/2006/relationships/image" Target="../media/image7.svg"/><Relationship Id="rId10" Type="http://schemas.openxmlformats.org/officeDocument/2006/relationships/image" Target="../media/image26.png"/><Relationship Id="rId19" Type="http://schemas.openxmlformats.org/officeDocument/2006/relationships/image" Target="../media/image35.png"/><Relationship Id="rId4" Type="http://schemas.openxmlformats.org/officeDocument/2006/relationships/image" Target="../media/image20.png"/><Relationship Id="rId9" Type="http://schemas.openxmlformats.org/officeDocument/2006/relationships/image" Target="../media/image25.svg"/><Relationship Id="rId14" Type="http://schemas.openxmlformats.org/officeDocument/2006/relationships/image" Target="../media/image30.svg"/><Relationship Id="rId22" Type="http://schemas.openxmlformats.org/officeDocument/2006/relationships/image" Target="../media/image38.svg"/><Relationship Id="rId27"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0.png"/><Relationship Id="rId3" Type="http://schemas.openxmlformats.org/officeDocument/2006/relationships/image" Target="../media/image44.svg"/><Relationship Id="rId7" Type="http://schemas.openxmlformats.org/officeDocument/2006/relationships/image" Target="../media/image48.png"/><Relationship Id="rId12" Type="http://schemas.openxmlformats.org/officeDocument/2006/relationships/image" Target="../media/image9.sv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jpeg"/><Relationship Id="rId11" Type="http://schemas.openxmlformats.org/officeDocument/2006/relationships/image" Target="../media/image8.png"/><Relationship Id="rId5" Type="http://schemas.openxmlformats.org/officeDocument/2006/relationships/image" Target="../media/image46.jpeg"/><Relationship Id="rId10" Type="http://schemas.openxmlformats.org/officeDocument/2006/relationships/image" Target="../media/image15.svg"/><Relationship Id="rId4" Type="http://schemas.openxmlformats.org/officeDocument/2006/relationships/image" Target="../media/image45.jpeg"/><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55.svg"/><Relationship Id="rId13" Type="http://schemas.openxmlformats.org/officeDocument/2006/relationships/image" Target="../media/image60.png"/><Relationship Id="rId3" Type="http://schemas.openxmlformats.org/officeDocument/2006/relationships/image" Target="../media/image15.svg"/><Relationship Id="rId7" Type="http://schemas.openxmlformats.org/officeDocument/2006/relationships/image" Target="../media/image54.png"/><Relationship Id="rId12" Type="http://schemas.openxmlformats.org/officeDocument/2006/relationships/image" Target="../media/image5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51.jpeg"/><Relationship Id="rId9" Type="http://schemas.openxmlformats.org/officeDocument/2006/relationships/image" Target="../media/image56.png"/><Relationship Id="rId14" Type="http://schemas.openxmlformats.org/officeDocument/2006/relationships/image" Target="../media/image61.svg"/></Relationships>
</file>

<file path=ppt/slides/_rels/slide6.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15.svg"/><Relationship Id="rId7" Type="http://schemas.openxmlformats.org/officeDocument/2006/relationships/image" Target="../media/image54.png"/><Relationship Id="rId12" Type="http://schemas.openxmlformats.org/officeDocument/2006/relationships/image" Target="../media/image59.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53.svg"/><Relationship Id="rId11" Type="http://schemas.openxmlformats.org/officeDocument/2006/relationships/image" Target="../media/image58.png"/><Relationship Id="rId5" Type="http://schemas.openxmlformats.org/officeDocument/2006/relationships/image" Target="../media/image52.png"/><Relationship Id="rId10" Type="http://schemas.openxmlformats.org/officeDocument/2006/relationships/image" Target="../media/image57.svg"/><Relationship Id="rId4" Type="http://schemas.openxmlformats.org/officeDocument/2006/relationships/image" Target="../media/image62.jpeg"/><Relationship Id="rId9" Type="http://schemas.openxmlformats.org/officeDocument/2006/relationships/image" Target="../media/image56.png"/></Relationships>
</file>

<file path=ppt/slides/_rels/slide7.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35.png"/><Relationship Id="rId3" Type="http://schemas.openxmlformats.org/officeDocument/2006/relationships/image" Target="../media/image11.svg"/><Relationship Id="rId7" Type="http://schemas.openxmlformats.org/officeDocument/2006/relationships/image" Target="../media/image12.png"/><Relationship Id="rId12" Type="http://schemas.openxmlformats.org/officeDocument/2006/relationships/image" Target="../media/image69.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5.svg"/><Relationship Id="rId11" Type="http://schemas.openxmlformats.org/officeDocument/2006/relationships/image" Target="../media/image68.png"/><Relationship Id="rId5" Type="http://schemas.openxmlformats.org/officeDocument/2006/relationships/image" Target="../media/image64.png"/><Relationship Id="rId15" Type="http://schemas.openxmlformats.org/officeDocument/2006/relationships/image" Target="../media/image50.png"/><Relationship Id="rId10" Type="http://schemas.openxmlformats.org/officeDocument/2006/relationships/image" Target="../media/image67.svg"/><Relationship Id="rId4" Type="http://schemas.openxmlformats.org/officeDocument/2006/relationships/image" Target="../media/image63.jpeg"/><Relationship Id="rId9" Type="http://schemas.openxmlformats.org/officeDocument/2006/relationships/image" Target="../media/image66.png"/><Relationship Id="rId14" Type="http://schemas.openxmlformats.org/officeDocument/2006/relationships/image" Target="../media/image36.svg"/></Relationships>
</file>

<file path=ppt/slides/_rels/slide8.xml.rels><?xml version="1.0" encoding="UTF-8" standalone="yes"?>
<Relationships xmlns="http://schemas.openxmlformats.org/package/2006/relationships"><Relationship Id="rId8" Type="http://schemas.openxmlformats.org/officeDocument/2006/relationships/image" Target="../media/image68.png"/><Relationship Id="rId13" Type="http://schemas.openxmlformats.org/officeDocument/2006/relationships/image" Target="../media/image61.svg"/><Relationship Id="rId3" Type="http://schemas.openxmlformats.org/officeDocument/2006/relationships/image" Target="../media/image11.svg"/><Relationship Id="rId7" Type="http://schemas.openxmlformats.org/officeDocument/2006/relationships/image" Target="../media/image67.svg"/><Relationship Id="rId12" Type="http://schemas.openxmlformats.org/officeDocument/2006/relationships/image" Target="../media/image60.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66.png"/><Relationship Id="rId11" Type="http://schemas.openxmlformats.org/officeDocument/2006/relationships/image" Target="../media/image36.svg"/><Relationship Id="rId5" Type="http://schemas.openxmlformats.org/officeDocument/2006/relationships/image" Target="../media/image65.svg"/><Relationship Id="rId10" Type="http://schemas.openxmlformats.org/officeDocument/2006/relationships/image" Target="../media/image35.png"/><Relationship Id="rId4" Type="http://schemas.openxmlformats.org/officeDocument/2006/relationships/image" Target="../media/image64.png"/><Relationship Id="rId9" Type="http://schemas.openxmlformats.org/officeDocument/2006/relationships/image" Target="../media/image69.svg"/></Relationships>
</file>

<file path=ppt/slides/_rels/slide9.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image" Target="../media/image17.svg"/><Relationship Id="rId7" Type="http://schemas.openxmlformats.org/officeDocument/2006/relationships/image" Target="../media/image71.sv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70.png"/><Relationship Id="rId11" Type="http://schemas.openxmlformats.org/officeDocument/2006/relationships/image" Target="../media/image75.svg"/><Relationship Id="rId5" Type="http://schemas.openxmlformats.org/officeDocument/2006/relationships/image" Target="../media/image13.svg"/><Relationship Id="rId10" Type="http://schemas.openxmlformats.org/officeDocument/2006/relationships/image" Target="../media/image74.png"/><Relationship Id="rId4" Type="http://schemas.openxmlformats.org/officeDocument/2006/relationships/image" Target="../media/image12.png"/><Relationship Id="rId9" Type="http://schemas.openxmlformats.org/officeDocument/2006/relationships/image" Target="../media/image73.sv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2" name="Group 2"/>
          <p:cNvGrpSpPr/>
          <p:nvPr/>
        </p:nvGrpSpPr>
        <p:grpSpPr>
          <a:xfrm>
            <a:off x="2385589" y="3296812"/>
            <a:ext cx="14504832" cy="2765891"/>
            <a:chOff x="0" y="0"/>
            <a:chExt cx="19339776" cy="3687855"/>
          </a:xfrm>
        </p:grpSpPr>
        <p:sp>
          <p:nvSpPr>
            <p:cNvPr id="3" name="TextBox 3"/>
            <p:cNvSpPr txBox="1"/>
            <p:nvPr/>
          </p:nvSpPr>
          <p:spPr>
            <a:xfrm>
              <a:off x="0" y="-266700"/>
              <a:ext cx="19339776" cy="2155843"/>
            </a:xfrm>
            <a:prstGeom prst="rect">
              <a:avLst/>
            </a:prstGeom>
          </p:spPr>
          <p:txBody>
            <a:bodyPr lIns="0" tIns="0" rIns="0" bIns="0" rtlCol="0" anchor="t">
              <a:spAutoFit/>
            </a:bodyPr>
            <a:lstStyle/>
            <a:p>
              <a:pPr marL="0" lvl="0" indent="0" algn="ctr">
                <a:lnSpc>
                  <a:spcPts val="13014"/>
                </a:lnSpc>
                <a:spcBef>
                  <a:spcPts val="9760"/>
                </a:spcBef>
              </a:pPr>
              <a:endParaRPr/>
            </a:p>
          </p:txBody>
        </p:sp>
        <p:sp>
          <p:nvSpPr>
            <p:cNvPr id="4" name="TextBox 4"/>
            <p:cNvSpPr txBox="1"/>
            <p:nvPr/>
          </p:nvSpPr>
          <p:spPr>
            <a:xfrm>
              <a:off x="2135493" y="2211102"/>
              <a:ext cx="15068789" cy="1476753"/>
            </a:xfrm>
            <a:prstGeom prst="rect">
              <a:avLst/>
            </a:prstGeom>
          </p:spPr>
          <p:txBody>
            <a:bodyPr lIns="0" tIns="0" rIns="0" bIns="0" rtlCol="0" anchor="t">
              <a:spAutoFit/>
            </a:bodyPr>
            <a:lstStyle/>
            <a:p>
              <a:pPr algn="ctr">
                <a:lnSpc>
                  <a:spcPts val="4579"/>
                </a:lnSpc>
              </a:pPr>
              <a:r>
                <a:rPr lang="en-US" sz="3270" spc="65">
                  <a:solidFill>
                    <a:srgbClr val="1F70B9"/>
                  </a:solidFill>
                  <a:latin typeface="Poppins Medium Bold"/>
                </a:rPr>
                <a:t>Your Intake and Case Management System </a:t>
              </a:r>
            </a:p>
            <a:p>
              <a:pPr marL="0" lvl="0" indent="0" algn="ctr">
                <a:lnSpc>
                  <a:spcPts val="4579"/>
                </a:lnSpc>
                <a:spcBef>
                  <a:spcPct val="0"/>
                </a:spcBef>
              </a:pPr>
              <a:r>
                <a:rPr lang="en-US" sz="3270" spc="65">
                  <a:solidFill>
                    <a:srgbClr val="1F70B9"/>
                  </a:solidFill>
                  <a:latin typeface="Poppins Medium Bold"/>
                </a:rPr>
                <a:t>for Crisis Nurseries and Daycares</a:t>
              </a:r>
            </a:p>
          </p:txBody>
        </p:sp>
      </p:grpSp>
      <p:pic>
        <p:nvPicPr>
          <p:cNvPr id="5" name="Picture 5"/>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4173200" y="9258300"/>
            <a:ext cx="3901315" cy="822823"/>
          </a:xfrm>
          <a:prstGeom prst="rect">
            <a:avLst/>
          </a:prstGeom>
        </p:spPr>
      </p:pic>
      <p:pic>
        <p:nvPicPr>
          <p:cNvPr id="6" name="Picture 6"/>
          <p:cNvPicPr>
            <a:picLocks noChangeAspect="1"/>
          </p:cNvPicPr>
          <p:nvPr/>
        </p:nvPicPr>
        <p:blipFill>
          <a:blip r:embed="rId5">
            <a:extLst>
              <a:ext uri="{28A0092B-C50C-407E-A947-70E740481C1C}">
                <a14:useLocalDpi xmlns:a14="http://schemas.microsoft.com/office/drawing/2010/main"/>
              </a:ext>
            </a:extLst>
          </a:blip>
          <a:srcRect/>
          <a:stretch>
            <a:fillRect/>
          </a:stretch>
        </p:blipFill>
        <p:spPr>
          <a:xfrm>
            <a:off x="3634348" y="1569720"/>
            <a:ext cx="12007312" cy="4002437"/>
          </a:xfrm>
          <a:prstGeom prst="rect">
            <a:avLst/>
          </a:prstGeom>
        </p:spPr>
      </p:pic>
      <p:sp>
        <p:nvSpPr>
          <p:cNvPr id="7" name="TextBox 7"/>
          <p:cNvSpPr txBox="1"/>
          <p:nvPr/>
        </p:nvSpPr>
        <p:spPr>
          <a:xfrm>
            <a:off x="3044512" y="354330"/>
            <a:ext cx="12597149" cy="1215390"/>
          </a:xfrm>
          <a:prstGeom prst="rect">
            <a:avLst/>
          </a:prstGeom>
        </p:spPr>
        <p:txBody>
          <a:bodyPr lIns="0" tIns="0" rIns="0" bIns="0" rtlCol="0" anchor="t">
            <a:spAutoFit/>
          </a:bodyPr>
          <a:lstStyle/>
          <a:p>
            <a:pPr algn="ctr">
              <a:lnSpc>
                <a:spcPts val="9939"/>
              </a:lnSpc>
            </a:pPr>
            <a:r>
              <a:rPr lang="en-US" sz="7099">
                <a:solidFill>
                  <a:srgbClr val="1F70B9"/>
                </a:solidFill>
                <a:latin typeface="Poppins Medium Bold"/>
              </a:rPr>
              <a:t>THE ABC's of</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1021112">
            <a:off x="17543464" y="8366330"/>
            <a:ext cx="1062899" cy="111991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7748004" y="633849"/>
            <a:ext cx="1274960" cy="104314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10559931" y="-455489"/>
            <a:ext cx="938273" cy="91097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a:off x="-500710" y="8288508"/>
            <a:ext cx="1202117" cy="117370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a:stretch>
        </p:blipFill>
        <p:spPr>
          <a:xfrm rot="-884370">
            <a:off x="-785117" y="963964"/>
            <a:ext cx="2670345" cy="582621"/>
          </a:xfrm>
          <a:prstGeom prst="rect">
            <a:avLst/>
          </a:prstGeom>
        </p:spPr>
      </p:pic>
      <p:pic>
        <p:nvPicPr>
          <p:cNvPr id="7" name="Picture 7"/>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716805" y="2633873"/>
            <a:ext cx="4167340" cy="2498012"/>
          </a:xfrm>
          <a:prstGeom prst="rect">
            <a:avLst/>
          </a:prstGeom>
        </p:spPr>
      </p:pic>
      <p:pic>
        <p:nvPicPr>
          <p:cNvPr id="8" name="Picture 8"/>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7524218" y="2527427"/>
            <a:ext cx="3613020" cy="3125262"/>
          </a:xfrm>
          <a:prstGeom prst="rect">
            <a:avLst/>
          </a:prstGeom>
        </p:spPr>
      </p:pic>
      <p:pic>
        <p:nvPicPr>
          <p:cNvPr id="9" name="Picture 9"/>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12575846" y="2633873"/>
            <a:ext cx="4167340" cy="2521241"/>
          </a:xfrm>
          <a:prstGeom prst="rect">
            <a:avLst/>
          </a:prstGeom>
        </p:spPr>
      </p:pic>
      <p:sp>
        <p:nvSpPr>
          <p:cNvPr id="10" name="TextBox 10"/>
          <p:cNvSpPr txBox="1"/>
          <p:nvPr/>
        </p:nvSpPr>
        <p:spPr>
          <a:xfrm>
            <a:off x="3429882" y="1190460"/>
            <a:ext cx="11428235" cy="1077849"/>
          </a:xfrm>
          <a:prstGeom prst="rect">
            <a:avLst/>
          </a:prstGeom>
        </p:spPr>
        <p:txBody>
          <a:bodyPr lIns="0" tIns="0" rIns="0" bIns="0" rtlCol="0" anchor="t">
            <a:spAutoFit/>
          </a:bodyPr>
          <a:lstStyle/>
          <a:p>
            <a:pPr marL="0" lvl="0" indent="0" algn="ctr">
              <a:lnSpc>
                <a:spcPts val="7488"/>
              </a:lnSpc>
              <a:spcBef>
                <a:spcPts val="5616"/>
              </a:spcBef>
            </a:pPr>
            <a:r>
              <a:rPr lang="en-US" sz="7800" spc="-78">
                <a:solidFill>
                  <a:srgbClr val="1F70B9"/>
                </a:solidFill>
                <a:latin typeface="Bryndan Write"/>
              </a:rPr>
              <a:t>Intake</a:t>
            </a:r>
          </a:p>
        </p:txBody>
      </p:sp>
      <p:grpSp>
        <p:nvGrpSpPr>
          <p:cNvPr id="11" name="Group 11"/>
          <p:cNvGrpSpPr/>
          <p:nvPr/>
        </p:nvGrpSpPr>
        <p:grpSpPr>
          <a:xfrm>
            <a:off x="6490180" y="5873873"/>
            <a:ext cx="5678232" cy="3401730"/>
            <a:chOff x="0" y="0"/>
            <a:chExt cx="7570976" cy="4535640"/>
          </a:xfrm>
        </p:grpSpPr>
        <p:sp>
          <p:nvSpPr>
            <p:cNvPr id="12" name="TextBox 12"/>
            <p:cNvSpPr txBox="1"/>
            <p:nvPr/>
          </p:nvSpPr>
          <p:spPr>
            <a:xfrm>
              <a:off x="0" y="38100"/>
              <a:ext cx="7570976" cy="687324"/>
            </a:xfrm>
            <a:prstGeom prst="rect">
              <a:avLst/>
            </a:prstGeom>
          </p:spPr>
          <p:txBody>
            <a:bodyPr lIns="0" tIns="0" rIns="0" bIns="0" rtlCol="0" anchor="t">
              <a:spAutoFit/>
            </a:bodyPr>
            <a:lstStyle/>
            <a:p>
              <a:pPr marL="0" lvl="0" indent="0" algn="ctr">
                <a:lnSpc>
                  <a:spcPts val="3456"/>
                </a:lnSpc>
                <a:spcBef>
                  <a:spcPts val="2592"/>
                </a:spcBef>
              </a:pPr>
              <a:r>
                <a:rPr lang="en-US" sz="3600" spc="-36">
                  <a:solidFill>
                    <a:srgbClr val="1F70B9"/>
                  </a:solidFill>
                  <a:latin typeface="Bryndan Write"/>
                </a:rPr>
                <a:t>Scheduling</a:t>
              </a:r>
            </a:p>
          </p:txBody>
        </p:sp>
        <p:sp>
          <p:nvSpPr>
            <p:cNvPr id="13" name="TextBox 13"/>
            <p:cNvSpPr txBox="1"/>
            <p:nvPr/>
          </p:nvSpPr>
          <p:spPr>
            <a:xfrm>
              <a:off x="0" y="963341"/>
              <a:ext cx="7570976" cy="3572298"/>
            </a:xfrm>
            <a:prstGeom prst="rect">
              <a:avLst/>
            </a:prstGeom>
          </p:spPr>
          <p:txBody>
            <a:bodyPr lIns="0" tIns="0" rIns="0" bIns="0" rtlCol="0" anchor="t">
              <a:spAutoFit/>
            </a:bodyPr>
            <a:lstStyle/>
            <a:p>
              <a:pPr algn="ctr">
                <a:lnSpc>
                  <a:spcPts val="4399"/>
                </a:lnSpc>
              </a:pPr>
              <a:r>
                <a:rPr lang="en-US" sz="2199" spc="65">
                  <a:solidFill>
                    <a:srgbClr val="2E3364"/>
                  </a:solidFill>
                  <a:latin typeface="Poppins Medium"/>
                </a:rPr>
                <a:t>Stay in compliance with the staff-to-child ratio by viewing real-time staff availability. See who is coming, who is already here, who will be leaving, and who has recently left.</a:t>
              </a:r>
              <a:r>
                <a:rPr lang="en-US" sz="9986" spc="299">
                  <a:solidFill>
                    <a:srgbClr val="2E3364"/>
                  </a:solidFill>
                  <a:latin typeface="Poppins Medium"/>
                </a:rPr>
                <a:t>​</a:t>
              </a:r>
            </a:p>
          </p:txBody>
        </p:sp>
      </p:grpSp>
      <p:grpSp>
        <p:nvGrpSpPr>
          <p:cNvPr id="14" name="Group 14"/>
          <p:cNvGrpSpPr/>
          <p:nvPr/>
        </p:nvGrpSpPr>
        <p:grpSpPr>
          <a:xfrm>
            <a:off x="12973050" y="5856570"/>
            <a:ext cx="3770135" cy="3419034"/>
            <a:chOff x="0" y="0"/>
            <a:chExt cx="5026847" cy="4558711"/>
          </a:xfrm>
        </p:grpSpPr>
        <p:sp>
          <p:nvSpPr>
            <p:cNvPr id="15" name="TextBox 15"/>
            <p:cNvSpPr txBox="1"/>
            <p:nvPr/>
          </p:nvSpPr>
          <p:spPr>
            <a:xfrm>
              <a:off x="0" y="38100"/>
              <a:ext cx="5026847" cy="693462"/>
            </a:xfrm>
            <a:prstGeom prst="rect">
              <a:avLst/>
            </a:prstGeom>
          </p:spPr>
          <p:txBody>
            <a:bodyPr lIns="0" tIns="0" rIns="0" bIns="0" rtlCol="0" anchor="t">
              <a:spAutoFit/>
            </a:bodyPr>
            <a:lstStyle/>
            <a:p>
              <a:pPr marL="0" lvl="0" indent="0" algn="ctr">
                <a:lnSpc>
                  <a:spcPts val="3456"/>
                </a:lnSpc>
                <a:spcBef>
                  <a:spcPts val="2592"/>
                </a:spcBef>
              </a:pPr>
              <a:r>
                <a:rPr lang="en-US" sz="3600" spc="-36">
                  <a:solidFill>
                    <a:srgbClr val="1F70B9"/>
                  </a:solidFill>
                  <a:latin typeface="Bryndan Write"/>
                </a:rPr>
                <a:t>Intake Process</a:t>
              </a:r>
            </a:p>
          </p:txBody>
        </p:sp>
        <p:sp>
          <p:nvSpPr>
            <p:cNvPr id="16" name="TextBox 16"/>
            <p:cNvSpPr txBox="1"/>
            <p:nvPr/>
          </p:nvSpPr>
          <p:spPr>
            <a:xfrm>
              <a:off x="0" y="969480"/>
              <a:ext cx="5026847" cy="3589232"/>
            </a:xfrm>
            <a:prstGeom prst="rect">
              <a:avLst/>
            </a:prstGeom>
          </p:spPr>
          <p:txBody>
            <a:bodyPr lIns="0" tIns="0" rIns="0" bIns="0" rtlCol="0" anchor="t">
              <a:spAutoFit/>
            </a:bodyPr>
            <a:lstStyle/>
            <a:p>
              <a:pPr algn="ctr">
                <a:lnSpc>
                  <a:spcPts val="4399"/>
                </a:lnSpc>
              </a:pPr>
              <a:r>
                <a:rPr lang="en-US" sz="2199" spc="65">
                  <a:solidFill>
                    <a:srgbClr val="2E3364"/>
                  </a:solidFill>
                  <a:latin typeface="Poppins Medium"/>
                </a:rPr>
                <a:t> Information is gathered during the child’s first visit then saved and confirmed during future visits.</a:t>
              </a:r>
            </a:p>
          </p:txBody>
        </p:sp>
      </p:grpSp>
      <p:grpSp>
        <p:nvGrpSpPr>
          <p:cNvPr id="17" name="Group 17"/>
          <p:cNvGrpSpPr/>
          <p:nvPr/>
        </p:nvGrpSpPr>
        <p:grpSpPr>
          <a:xfrm>
            <a:off x="1915407" y="5861174"/>
            <a:ext cx="3770135" cy="3414430"/>
            <a:chOff x="0" y="0"/>
            <a:chExt cx="5026847" cy="4552573"/>
          </a:xfrm>
        </p:grpSpPr>
        <p:sp>
          <p:nvSpPr>
            <p:cNvPr id="18" name="TextBox 18"/>
            <p:cNvSpPr txBox="1"/>
            <p:nvPr/>
          </p:nvSpPr>
          <p:spPr>
            <a:xfrm>
              <a:off x="0" y="38100"/>
              <a:ext cx="5026847" cy="687324"/>
            </a:xfrm>
            <a:prstGeom prst="rect">
              <a:avLst/>
            </a:prstGeom>
          </p:spPr>
          <p:txBody>
            <a:bodyPr lIns="0" tIns="0" rIns="0" bIns="0" rtlCol="0" anchor="t">
              <a:spAutoFit/>
            </a:bodyPr>
            <a:lstStyle/>
            <a:p>
              <a:pPr marL="0" lvl="0" indent="0" algn="ctr">
                <a:lnSpc>
                  <a:spcPts val="3456"/>
                </a:lnSpc>
                <a:spcBef>
                  <a:spcPts val="2592"/>
                </a:spcBef>
              </a:pPr>
              <a:r>
                <a:rPr lang="en-US" sz="3600" spc="-36">
                  <a:solidFill>
                    <a:srgbClr val="1F70B9"/>
                  </a:solidFill>
                  <a:latin typeface="Bryndan Write"/>
                </a:rPr>
                <a:t>Calls</a:t>
              </a:r>
            </a:p>
          </p:txBody>
        </p:sp>
        <p:sp>
          <p:nvSpPr>
            <p:cNvPr id="19" name="TextBox 19"/>
            <p:cNvSpPr txBox="1"/>
            <p:nvPr/>
          </p:nvSpPr>
          <p:spPr>
            <a:xfrm>
              <a:off x="0" y="963341"/>
              <a:ext cx="5026847" cy="3589231"/>
            </a:xfrm>
            <a:prstGeom prst="rect">
              <a:avLst/>
            </a:prstGeom>
          </p:spPr>
          <p:txBody>
            <a:bodyPr lIns="0" tIns="0" rIns="0" bIns="0" rtlCol="0" anchor="t">
              <a:spAutoFit/>
            </a:bodyPr>
            <a:lstStyle/>
            <a:p>
              <a:pPr algn="ctr">
                <a:lnSpc>
                  <a:spcPts val="4399"/>
                </a:lnSpc>
              </a:pPr>
              <a:r>
                <a:rPr lang="en-US" sz="2199" spc="65">
                  <a:solidFill>
                    <a:srgbClr val="2E3364"/>
                  </a:solidFill>
                  <a:latin typeface="Poppins Medium"/>
                </a:rPr>
                <a:t>Organize and catalog all calls received by type of call with a focus on follow-up and ongoing care and assistance. </a:t>
              </a:r>
            </a:p>
          </p:txBody>
        </p:sp>
      </p:grpSp>
      <p:grpSp>
        <p:nvGrpSpPr>
          <p:cNvPr id="20" name="Picture 5">
            <a:extLst>
              <a:ext uri="{FF2B5EF4-FFF2-40B4-BE49-F238E27FC236}">
                <a16:creationId xmlns:a16="http://schemas.microsoft.com/office/drawing/2014/main" id="{404BB5E4-1C2C-AA44-B533-23EEEC893588}"/>
              </a:ext>
            </a:extLst>
          </p:cNvPr>
          <p:cNvGrpSpPr/>
          <p:nvPr/>
        </p:nvGrpSpPr>
        <p:grpSpPr>
          <a:xfrm>
            <a:off x="15925800" y="9627939"/>
            <a:ext cx="2149114" cy="455220"/>
            <a:chOff x="15925800" y="9627939"/>
            <a:chExt cx="2149114" cy="455220"/>
          </a:xfrm>
        </p:grpSpPr>
        <p:sp>
          <p:nvSpPr>
            <p:cNvPr id="21" name="Freeform: Shape 25">
              <a:extLst>
                <a:ext uri="{FF2B5EF4-FFF2-40B4-BE49-F238E27FC236}">
                  <a16:creationId xmlns:a16="http://schemas.microsoft.com/office/drawing/2014/main" id="{865D5702-39A4-0544-8DD8-B06C25C07B9C}"/>
                </a:ext>
              </a:extLst>
            </p:cNvPr>
            <p:cNvSpPr/>
            <p:nvPr/>
          </p:nvSpPr>
          <p:spPr>
            <a:xfrm>
              <a:off x="15925800" y="9670614"/>
              <a:ext cx="144882" cy="405429"/>
            </a:xfrm>
            <a:custGeom>
              <a:avLst/>
              <a:gdLst>
                <a:gd name="connsiteX0" fmla="*/ 144882 w 144882"/>
                <a:gd name="connsiteY0" fmla="*/ 0 h 405429"/>
                <a:gd name="connsiteX1" fmla="*/ 144882 w 144882"/>
                <a:gd name="connsiteY1" fmla="*/ 14225 h 405429"/>
                <a:gd name="connsiteX2" fmla="*/ 107100 w 144882"/>
                <a:gd name="connsiteY2" fmla="*/ 28227 h 405429"/>
                <a:gd name="connsiteX3" fmla="*/ 96586 w 144882"/>
                <a:gd name="connsiteY3" fmla="*/ 78130 h 405429"/>
                <a:gd name="connsiteX4" fmla="*/ 96586 w 144882"/>
                <a:gd name="connsiteY4" fmla="*/ 327740 h 405429"/>
                <a:gd name="connsiteX5" fmla="*/ 107100 w 144882"/>
                <a:gd name="connsiteY5" fmla="*/ 377361 h 405429"/>
                <a:gd name="connsiteX6" fmla="*/ 144882 w 144882"/>
                <a:gd name="connsiteY6" fmla="*/ 391204 h 405429"/>
                <a:gd name="connsiteX7" fmla="*/ 144882 w 144882"/>
                <a:gd name="connsiteY7" fmla="*/ 405429 h 405429"/>
                <a:gd name="connsiteX8" fmla="*/ 0 w 144882"/>
                <a:gd name="connsiteY8" fmla="*/ 405429 h 405429"/>
                <a:gd name="connsiteX9" fmla="*/ 0 w 144882"/>
                <a:gd name="connsiteY9" fmla="*/ 391204 h 405429"/>
                <a:gd name="connsiteX10" fmla="*/ 32660 w 144882"/>
                <a:gd name="connsiteY10" fmla="*/ 377538 h 405429"/>
                <a:gd name="connsiteX11" fmla="*/ 41397 w 144882"/>
                <a:gd name="connsiteY11" fmla="*/ 327746 h 405429"/>
                <a:gd name="connsiteX12" fmla="*/ 41397 w 144882"/>
                <a:gd name="connsiteY12" fmla="*/ 78130 h 405429"/>
                <a:gd name="connsiteX13" fmla="*/ 32825 w 144882"/>
                <a:gd name="connsiteY13" fmla="*/ 27733 h 405429"/>
                <a:gd name="connsiteX14" fmla="*/ 0 w 144882"/>
                <a:gd name="connsiteY14" fmla="*/ 14225 h 405429"/>
                <a:gd name="connsiteX15" fmla="*/ 0 w 144882"/>
                <a:gd name="connsiteY15" fmla="*/ 0 h 405429"/>
                <a:gd name="connsiteX16" fmla="*/ 144882 w 144882"/>
                <a:gd name="connsiteY16" fmla="*/ 0 h 40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882" h="405429">
                  <a:moveTo>
                    <a:pt x="144882" y="0"/>
                  </a:moveTo>
                  <a:lnTo>
                    <a:pt x="144882" y="14225"/>
                  </a:lnTo>
                  <a:cubicBezTo>
                    <a:pt x="126704" y="14225"/>
                    <a:pt x="114106" y="18892"/>
                    <a:pt x="107100" y="28227"/>
                  </a:cubicBezTo>
                  <a:cubicBezTo>
                    <a:pt x="100095" y="37567"/>
                    <a:pt x="96586" y="54200"/>
                    <a:pt x="96586" y="78130"/>
                  </a:cubicBezTo>
                  <a:lnTo>
                    <a:pt x="96586" y="327740"/>
                  </a:lnTo>
                  <a:cubicBezTo>
                    <a:pt x="96586" y="351600"/>
                    <a:pt x="100095" y="368138"/>
                    <a:pt x="107100" y="377361"/>
                  </a:cubicBezTo>
                  <a:cubicBezTo>
                    <a:pt x="114106" y="386584"/>
                    <a:pt x="126704" y="391204"/>
                    <a:pt x="144882" y="391204"/>
                  </a:cubicBezTo>
                  <a:lnTo>
                    <a:pt x="144882" y="405429"/>
                  </a:lnTo>
                  <a:lnTo>
                    <a:pt x="0" y="405429"/>
                  </a:lnTo>
                  <a:lnTo>
                    <a:pt x="0" y="391204"/>
                  </a:lnTo>
                  <a:cubicBezTo>
                    <a:pt x="15953" y="391204"/>
                    <a:pt x="26838" y="386648"/>
                    <a:pt x="32660" y="377538"/>
                  </a:cubicBezTo>
                  <a:cubicBezTo>
                    <a:pt x="38483" y="368421"/>
                    <a:pt x="41397" y="351824"/>
                    <a:pt x="41397" y="327746"/>
                  </a:cubicBezTo>
                  <a:lnTo>
                    <a:pt x="41397" y="78130"/>
                  </a:lnTo>
                  <a:cubicBezTo>
                    <a:pt x="41397" y="53535"/>
                    <a:pt x="38536" y="36731"/>
                    <a:pt x="32825" y="27733"/>
                  </a:cubicBezTo>
                  <a:cubicBezTo>
                    <a:pt x="27109" y="18728"/>
                    <a:pt x="16171" y="14225"/>
                    <a:pt x="0" y="14225"/>
                  </a:cubicBezTo>
                  <a:lnTo>
                    <a:pt x="0" y="0"/>
                  </a:lnTo>
                  <a:lnTo>
                    <a:pt x="144882" y="0"/>
                  </a:lnTo>
                </a:path>
              </a:pathLst>
            </a:custGeom>
            <a:solidFill>
              <a:schemeClr val="accent1"/>
            </a:solidFill>
            <a:ln w="5872" cap="flat">
              <a:noFill/>
              <a:prstDash val="solid"/>
              <a:miter/>
            </a:ln>
          </p:spPr>
          <p:txBody>
            <a:bodyPr rtlCol="0" anchor="ctr"/>
            <a:lstStyle/>
            <a:p>
              <a:endParaRPr lang="en-US"/>
            </a:p>
          </p:txBody>
        </p:sp>
        <p:sp>
          <p:nvSpPr>
            <p:cNvPr id="22" name="Freeform: Shape 26">
              <a:extLst>
                <a:ext uri="{FF2B5EF4-FFF2-40B4-BE49-F238E27FC236}">
                  <a16:creationId xmlns:a16="http://schemas.microsoft.com/office/drawing/2014/main" id="{406E2CA6-2F38-D349-8039-97BED07E19EE}"/>
                </a:ext>
              </a:extLst>
            </p:cNvPr>
            <p:cNvSpPr/>
            <p:nvPr/>
          </p:nvSpPr>
          <p:spPr>
            <a:xfrm>
              <a:off x="16056883" y="9819983"/>
              <a:ext cx="303569" cy="256054"/>
            </a:xfrm>
            <a:custGeom>
              <a:avLst/>
              <a:gdLst>
                <a:gd name="connsiteX0" fmla="*/ 89693 w 303569"/>
                <a:gd name="connsiteY0" fmla="*/ 0 h 256054"/>
                <a:gd name="connsiteX1" fmla="*/ 89693 w 303569"/>
                <a:gd name="connsiteY1" fmla="*/ 52787 h 256054"/>
                <a:gd name="connsiteX2" fmla="*/ 178844 w 303569"/>
                <a:gd name="connsiteY2" fmla="*/ 0 h 256054"/>
                <a:gd name="connsiteX3" fmla="*/ 238348 w 303569"/>
                <a:gd name="connsiteY3" fmla="*/ 24337 h 256054"/>
                <a:gd name="connsiteX4" fmla="*/ 262173 w 303569"/>
                <a:gd name="connsiteY4" fmla="*/ 88583 h 256054"/>
                <a:gd name="connsiteX5" fmla="*/ 262173 w 303569"/>
                <a:gd name="connsiteY5" fmla="*/ 199931 h 256054"/>
                <a:gd name="connsiteX6" fmla="*/ 270579 w 303569"/>
                <a:gd name="connsiteY6" fmla="*/ 233655 h 256054"/>
                <a:gd name="connsiteX7" fmla="*/ 303569 w 303569"/>
                <a:gd name="connsiteY7" fmla="*/ 241830 h 256054"/>
                <a:gd name="connsiteX8" fmla="*/ 303569 w 303569"/>
                <a:gd name="connsiteY8" fmla="*/ 256055 h 256054"/>
                <a:gd name="connsiteX9" fmla="*/ 172480 w 303569"/>
                <a:gd name="connsiteY9" fmla="*/ 256055 h 256054"/>
                <a:gd name="connsiteX10" fmla="*/ 172480 w 303569"/>
                <a:gd name="connsiteY10" fmla="*/ 241830 h 256054"/>
                <a:gd name="connsiteX11" fmla="*/ 205093 w 303569"/>
                <a:gd name="connsiteY11" fmla="*/ 235603 h 256054"/>
                <a:gd name="connsiteX12" fmla="*/ 213877 w 303569"/>
                <a:gd name="connsiteY12" fmla="*/ 211596 h 256054"/>
                <a:gd name="connsiteX13" fmla="*/ 213877 w 303569"/>
                <a:gd name="connsiteY13" fmla="*/ 84233 h 256054"/>
                <a:gd name="connsiteX14" fmla="*/ 198518 w 303569"/>
                <a:gd name="connsiteY14" fmla="*/ 43559 h 256054"/>
                <a:gd name="connsiteX15" fmla="*/ 159223 w 303569"/>
                <a:gd name="connsiteY15" fmla="*/ 28445 h 256054"/>
                <a:gd name="connsiteX16" fmla="*/ 89693 w 303569"/>
                <a:gd name="connsiteY16" fmla="*/ 77789 h 256054"/>
                <a:gd name="connsiteX17" fmla="*/ 89693 w 303569"/>
                <a:gd name="connsiteY17" fmla="*/ 195593 h 256054"/>
                <a:gd name="connsiteX18" fmla="*/ 97669 w 303569"/>
                <a:gd name="connsiteY18" fmla="*/ 233655 h 256054"/>
                <a:gd name="connsiteX19" fmla="*/ 131083 w 303569"/>
                <a:gd name="connsiteY19" fmla="*/ 241830 h 256054"/>
                <a:gd name="connsiteX20" fmla="*/ 131083 w 303569"/>
                <a:gd name="connsiteY20" fmla="*/ 256055 h 256054"/>
                <a:gd name="connsiteX21" fmla="*/ 0 w 303569"/>
                <a:gd name="connsiteY21" fmla="*/ 256055 h 256054"/>
                <a:gd name="connsiteX22" fmla="*/ 0 w 303569"/>
                <a:gd name="connsiteY22" fmla="*/ 241830 h 256054"/>
                <a:gd name="connsiteX23" fmla="*/ 34874 w 303569"/>
                <a:gd name="connsiteY23" fmla="*/ 232878 h 256054"/>
                <a:gd name="connsiteX24" fmla="*/ 41397 w 303569"/>
                <a:gd name="connsiteY24" fmla="*/ 194928 h 256054"/>
                <a:gd name="connsiteX25" fmla="*/ 41397 w 303569"/>
                <a:gd name="connsiteY25" fmla="*/ 57119 h 256054"/>
                <a:gd name="connsiteX26" fmla="*/ 33526 w 303569"/>
                <a:gd name="connsiteY26" fmla="*/ 28286 h 256054"/>
                <a:gd name="connsiteX27" fmla="*/ 0 w 303569"/>
                <a:gd name="connsiteY27" fmla="*/ 21335 h 256054"/>
                <a:gd name="connsiteX28" fmla="*/ 0 w 303569"/>
                <a:gd name="connsiteY28" fmla="*/ 7110 h 256054"/>
                <a:gd name="connsiteX29" fmla="*/ 77619 w 303569"/>
                <a:gd name="connsiteY29" fmla="*/ 0 h 256054"/>
                <a:gd name="connsiteX30" fmla="*/ 89693 w 303569"/>
                <a:gd name="connsiteY30" fmla="*/ 0 h 25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3569" h="256054">
                  <a:moveTo>
                    <a:pt x="89693" y="0"/>
                  </a:moveTo>
                  <a:lnTo>
                    <a:pt x="89693" y="52787"/>
                  </a:lnTo>
                  <a:cubicBezTo>
                    <a:pt x="118509" y="17598"/>
                    <a:pt x="148226" y="0"/>
                    <a:pt x="178844" y="0"/>
                  </a:cubicBezTo>
                  <a:cubicBezTo>
                    <a:pt x="202633" y="0"/>
                    <a:pt x="222466" y="8110"/>
                    <a:pt x="238348" y="24337"/>
                  </a:cubicBezTo>
                  <a:cubicBezTo>
                    <a:pt x="254231" y="40563"/>
                    <a:pt x="262173" y="61974"/>
                    <a:pt x="262173" y="88583"/>
                  </a:cubicBezTo>
                  <a:lnTo>
                    <a:pt x="262173" y="199931"/>
                  </a:lnTo>
                  <a:cubicBezTo>
                    <a:pt x="262173" y="216975"/>
                    <a:pt x="264975" y="228216"/>
                    <a:pt x="270579" y="233655"/>
                  </a:cubicBezTo>
                  <a:cubicBezTo>
                    <a:pt x="276189" y="239105"/>
                    <a:pt x="287180" y="241830"/>
                    <a:pt x="303569" y="241830"/>
                  </a:cubicBezTo>
                  <a:lnTo>
                    <a:pt x="303569" y="256055"/>
                  </a:lnTo>
                  <a:lnTo>
                    <a:pt x="172480" y="256055"/>
                  </a:lnTo>
                  <a:lnTo>
                    <a:pt x="172480" y="241830"/>
                  </a:lnTo>
                  <a:cubicBezTo>
                    <a:pt x="188363" y="241830"/>
                    <a:pt x="199236" y="239752"/>
                    <a:pt x="205093" y="235603"/>
                  </a:cubicBezTo>
                  <a:cubicBezTo>
                    <a:pt x="210951" y="231453"/>
                    <a:pt x="213877" y="223455"/>
                    <a:pt x="213877" y="211596"/>
                  </a:cubicBezTo>
                  <a:lnTo>
                    <a:pt x="213877" y="84233"/>
                  </a:lnTo>
                  <a:cubicBezTo>
                    <a:pt x="213877" y="67195"/>
                    <a:pt x="208755" y="53635"/>
                    <a:pt x="198518" y="43559"/>
                  </a:cubicBezTo>
                  <a:cubicBezTo>
                    <a:pt x="188275" y="33483"/>
                    <a:pt x="175176" y="28445"/>
                    <a:pt x="159223" y="28445"/>
                  </a:cubicBezTo>
                  <a:cubicBezTo>
                    <a:pt x="136299" y="28445"/>
                    <a:pt x="113117" y="44895"/>
                    <a:pt x="89693" y="77789"/>
                  </a:cubicBezTo>
                  <a:lnTo>
                    <a:pt x="89693" y="195593"/>
                  </a:lnTo>
                  <a:cubicBezTo>
                    <a:pt x="89693" y="215521"/>
                    <a:pt x="92348" y="228211"/>
                    <a:pt x="97669" y="233655"/>
                  </a:cubicBezTo>
                  <a:cubicBezTo>
                    <a:pt x="102985" y="239105"/>
                    <a:pt x="114123" y="241830"/>
                    <a:pt x="131083" y="241830"/>
                  </a:cubicBezTo>
                  <a:lnTo>
                    <a:pt x="131083" y="256055"/>
                  </a:lnTo>
                  <a:lnTo>
                    <a:pt x="0" y="256055"/>
                  </a:lnTo>
                  <a:lnTo>
                    <a:pt x="0" y="241830"/>
                  </a:lnTo>
                  <a:cubicBezTo>
                    <a:pt x="18903" y="241830"/>
                    <a:pt x="30524" y="238840"/>
                    <a:pt x="34874" y="232878"/>
                  </a:cubicBezTo>
                  <a:cubicBezTo>
                    <a:pt x="39218" y="226916"/>
                    <a:pt x="41397" y="214262"/>
                    <a:pt x="41397" y="194928"/>
                  </a:cubicBezTo>
                  <a:lnTo>
                    <a:pt x="41397" y="57119"/>
                  </a:lnTo>
                  <a:cubicBezTo>
                    <a:pt x="41397" y="42529"/>
                    <a:pt x="38771" y="32906"/>
                    <a:pt x="33526" y="28286"/>
                  </a:cubicBezTo>
                  <a:cubicBezTo>
                    <a:pt x="28281" y="23654"/>
                    <a:pt x="17101" y="21335"/>
                    <a:pt x="0" y="21335"/>
                  </a:cubicBezTo>
                  <a:lnTo>
                    <a:pt x="0" y="7110"/>
                  </a:lnTo>
                  <a:lnTo>
                    <a:pt x="77619" y="0"/>
                  </a:lnTo>
                  <a:lnTo>
                    <a:pt x="89693" y="0"/>
                  </a:lnTo>
                </a:path>
              </a:pathLst>
            </a:custGeom>
            <a:solidFill>
              <a:schemeClr val="accent1"/>
            </a:solidFill>
            <a:ln w="5872" cap="flat">
              <a:noFill/>
              <a:prstDash val="solid"/>
              <a:miter/>
            </a:ln>
          </p:spPr>
          <p:txBody>
            <a:bodyPr rtlCol="0" anchor="ctr"/>
            <a:lstStyle/>
            <a:p>
              <a:endParaRPr lang="en-US"/>
            </a:p>
          </p:txBody>
        </p:sp>
        <p:sp>
          <p:nvSpPr>
            <p:cNvPr id="23" name="Freeform: Shape 27">
              <a:extLst>
                <a:ext uri="{FF2B5EF4-FFF2-40B4-BE49-F238E27FC236}">
                  <a16:creationId xmlns:a16="http://schemas.microsoft.com/office/drawing/2014/main" id="{E017B03C-562F-DB4A-A509-D766899E19F5}"/>
                </a:ext>
              </a:extLst>
            </p:cNvPr>
            <p:cNvSpPr/>
            <p:nvPr/>
          </p:nvSpPr>
          <p:spPr>
            <a:xfrm>
              <a:off x="16339754" y="9741741"/>
              <a:ext cx="193178" cy="341418"/>
            </a:xfrm>
            <a:custGeom>
              <a:avLst/>
              <a:gdLst>
                <a:gd name="connsiteX0" fmla="*/ 82787 w 193178"/>
                <a:gd name="connsiteY0" fmla="*/ 0 h 341418"/>
                <a:gd name="connsiteX1" fmla="*/ 96586 w 193178"/>
                <a:gd name="connsiteY1" fmla="*/ 0 h 341418"/>
                <a:gd name="connsiteX2" fmla="*/ 96586 w 193178"/>
                <a:gd name="connsiteY2" fmla="*/ 85352 h 341418"/>
                <a:gd name="connsiteX3" fmla="*/ 179379 w 193178"/>
                <a:gd name="connsiteY3" fmla="*/ 85352 h 341418"/>
                <a:gd name="connsiteX4" fmla="*/ 179379 w 193178"/>
                <a:gd name="connsiteY4" fmla="*/ 99577 h 341418"/>
                <a:gd name="connsiteX5" fmla="*/ 96586 w 193178"/>
                <a:gd name="connsiteY5" fmla="*/ 99577 h 341418"/>
                <a:gd name="connsiteX6" fmla="*/ 96586 w 193178"/>
                <a:gd name="connsiteY6" fmla="*/ 265948 h 341418"/>
                <a:gd name="connsiteX7" fmla="*/ 107960 w 193178"/>
                <a:gd name="connsiteY7" fmla="*/ 306011 h 341418"/>
                <a:gd name="connsiteX8" fmla="*/ 140355 w 193178"/>
                <a:gd name="connsiteY8" fmla="*/ 320077 h 341418"/>
                <a:gd name="connsiteX9" fmla="*/ 185525 w 193178"/>
                <a:gd name="connsiteY9" fmla="*/ 298742 h 341418"/>
                <a:gd name="connsiteX10" fmla="*/ 193178 w 193178"/>
                <a:gd name="connsiteY10" fmla="*/ 306511 h 341418"/>
                <a:gd name="connsiteX11" fmla="*/ 119009 w 193178"/>
                <a:gd name="connsiteY11" fmla="*/ 341418 h 341418"/>
                <a:gd name="connsiteX12" fmla="*/ 67911 w 193178"/>
                <a:gd name="connsiteY12" fmla="*/ 320960 h 341418"/>
                <a:gd name="connsiteX13" fmla="*/ 48290 w 193178"/>
                <a:gd name="connsiteY13" fmla="*/ 268173 h 341418"/>
                <a:gd name="connsiteX14" fmla="*/ 48290 w 193178"/>
                <a:gd name="connsiteY14" fmla="*/ 99577 h 341418"/>
                <a:gd name="connsiteX15" fmla="*/ 0 w 193178"/>
                <a:gd name="connsiteY15" fmla="*/ 99577 h 341418"/>
                <a:gd name="connsiteX16" fmla="*/ 0 w 193178"/>
                <a:gd name="connsiteY16" fmla="*/ 87800 h 341418"/>
                <a:gd name="connsiteX17" fmla="*/ 82787 w 193178"/>
                <a:gd name="connsiteY17" fmla="*/ 0 h 34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178" h="341418">
                  <a:moveTo>
                    <a:pt x="82787" y="0"/>
                  </a:moveTo>
                  <a:lnTo>
                    <a:pt x="96586" y="0"/>
                  </a:lnTo>
                  <a:lnTo>
                    <a:pt x="96586" y="85352"/>
                  </a:lnTo>
                  <a:lnTo>
                    <a:pt x="179379" y="85352"/>
                  </a:lnTo>
                  <a:lnTo>
                    <a:pt x="179379" y="99577"/>
                  </a:lnTo>
                  <a:lnTo>
                    <a:pt x="96586" y="99577"/>
                  </a:lnTo>
                  <a:lnTo>
                    <a:pt x="96586" y="265948"/>
                  </a:lnTo>
                  <a:cubicBezTo>
                    <a:pt x="96586" y="283287"/>
                    <a:pt x="100377" y="296641"/>
                    <a:pt x="107960" y="306011"/>
                  </a:cubicBezTo>
                  <a:cubicBezTo>
                    <a:pt x="115542" y="315393"/>
                    <a:pt x="126339" y="320077"/>
                    <a:pt x="140355" y="320077"/>
                  </a:cubicBezTo>
                  <a:cubicBezTo>
                    <a:pt x="156886" y="320077"/>
                    <a:pt x="171938" y="312968"/>
                    <a:pt x="185525" y="298742"/>
                  </a:cubicBezTo>
                  <a:lnTo>
                    <a:pt x="193178" y="306511"/>
                  </a:lnTo>
                  <a:cubicBezTo>
                    <a:pt x="171762" y="329777"/>
                    <a:pt x="147037" y="341418"/>
                    <a:pt x="119009" y="341418"/>
                  </a:cubicBezTo>
                  <a:cubicBezTo>
                    <a:pt x="98023" y="341418"/>
                    <a:pt x="80992" y="334597"/>
                    <a:pt x="67911" y="320960"/>
                  </a:cubicBezTo>
                  <a:cubicBezTo>
                    <a:pt x="54831" y="307335"/>
                    <a:pt x="48290" y="289732"/>
                    <a:pt x="48290" y="268173"/>
                  </a:cubicBezTo>
                  <a:lnTo>
                    <a:pt x="48290" y="99577"/>
                  </a:lnTo>
                  <a:lnTo>
                    <a:pt x="0" y="99577"/>
                  </a:lnTo>
                  <a:lnTo>
                    <a:pt x="0" y="87800"/>
                  </a:lnTo>
                  <a:cubicBezTo>
                    <a:pt x="34350" y="71056"/>
                    <a:pt x="61948" y="41787"/>
                    <a:pt x="82787" y="0"/>
                  </a:cubicBezTo>
                </a:path>
              </a:pathLst>
            </a:custGeom>
            <a:solidFill>
              <a:schemeClr val="accent1"/>
            </a:solidFill>
            <a:ln w="5872" cap="flat">
              <a:noFill/>
              <a:prstDash val="solid"/>
              <a:miter/>
            </a:ln>
          </p:spPr>
          <p:txBody>
            <a:bodyPr rtlCol="0" anchor="ctr"/>
            <a:lstStyle/>
            <a:p>
              <a:endParaRPr lang="en-US"/>
            </a:p>
          </p:txBody>
        </p:sp>
        <p:sp>
          <p:nvSpPr>
            <p:cNvPr id="24" name="Freeform: Shape 28">
              <a:extLst>
                <a:ext uri="{FF2B5EF4-FFF2-40B4-BE49-F238E27FC236}">
                  <a16:creationId xmlns:a16="http://schemas.microsoft.com/office/drawing/2014/main" id="{38068FEE-6C5D-F446-8260-0E5931D75E56}"/>
                </a:ext>
              </a:extLst>
            </p:cNvPr>
            <p:cNvSpPr/>
            <p:nvPr/>
          </p:nvSpPr>
          <p:spPr>
            <a:xfrm>
              <a:off x="16526033" y="9819983"/>
              <a:ext cx="234574" cy="263170"/>
            </a:xfrm>
            <a:custGeom>
              <a:avLst/>
              <a:gdLst>
                <a:gd name="connsiteX0" fmla="*/ 48290 w 234574"/>
                <a:gd name="connsiteY0" fmla="*/ 92461 h 263170"/>
                <a:gd name="connsiteX1" fmla="*/ 179379 w 234574"/>
                <a:gd name="connsiteY1" fmla="*/ 92461 h 263170"/>
                <a:gd name="connsiteX2" fmla="*/ 179379 w 234574"/>
                <a:gd name="connsiteY2" fmla="*/ 87576 h 263170"/>
                <a:gd name="connsiteX3" fmla="*/ 160948 w 234574"/>
                <a:gd name="connsiteY3" fmla="*/ 34065 h 263170"/>
                <a:gd name="connsiteX4" fmla="*/ 115024 w 234574"/>
                <a:gd name="connsiteY4" fmla="*/ 14225 h 263170"/>
                <a:gd name="connsiteX5" fmla="*/ 68023 w 234574"/>
                <a:gd name="connsiteY5" fmla="*/ 35060 h 263170"/>
                <a:gd name="connsiteX6" fmla="*/ 48290 w 234574"/>
                <a:gd name="connsiteY6" fmla="*/ 92461 h 263170"/>
                <a:gd name="connsiteX7" fmla="*/ 234575 w 234574"/>
                <a:gd name="connsiteY7" fmla="*/ 192044 h 263170"/>
                <a:gd name="connsiteX8" fmla="*/ 234575 w 234574"/>
                <a:gd name="connsiteY8" fmla="*/ 210048 h 263170"/>
                <a:gd name="connsiteX9" fmla="*/ 188863 w 234574"/>
                <a:gd name="connsiteY9" fmla="*/ 250946 h 263170"/>
                <a:gd name="connsiteX10" fmla="*/ 132914 w 234574"/>
                <a:gd name="connsiteY10" fmla="*/ 263170 h 263170"/>
                <a:gd name="connsiteX11" fmla="*/ 37564 w 234574"/>
                <a:gd name="connsiteY11" fmla="*/ 226663 h 263170"/>
                <a:gd name="connsiteX12" fmla="*/ 0 w 234574"/>
                <a:gd name="connsiteY12" fmla="*/ 134031 h 263170"/>
                <a:gd name="connsiteX13" fmla="*/ 35410 w 234574"/>
                <a:gd name="connsiteY13" fmla="*/ 38733 h 263170"/>
                <a:gd name="connsiteX14" fmla="*/ 122247 w 234574"/>
                <a:gd name="connsiteY14" fmla="*/ 0 h 263170"/>
                <a:gd name="connsiteX15" fmla="*/ 196086 w 234574"/>
                <a:gd name="connsiteY15" fmla="*/ 29951 h 263170"/>
                <a:gd name="connsiteX16" fmla="*/ 227676 w 234574"/>
                <a:gd name="connsiteY16" fmla="*/ 101354 h 263170"/>
                <a:gd name="connsiteX17" fmla="*/ 227676 w 234574"/>
                <a:gd name="connsiteY17" fmla="*/ 106687 h 263170"/>
                <a:gd name="connsiteX18" fmla="*/ 48290 w 234574"/>
                <a:gd name="connsiteY18" fmla="*/ 106687 h 263170"/>
                <a:gd name="connsiteX19" fmla="*/ 48290 w 234574"/>
                <a:gd name="connsiteY19" fmla="*/ 110018 h 263170"/>
                <a:gd name="connsiteX20" fmla="*/ 60747 w 234574"/>
                <a:gd name="connsiteY20" fmla="*/ 179202 h 263170"/>
                <a:gd name="connsiteX21" fmla="*/ 97128 w 234574"/>
                <a:gd name="connsiteY21" fmla="*/ 225209 h 263170"/>
                <a:gd name="connsiteX22" fmla="*/ 147037 w 234574"/>
                <a:gd name="connsiteY22" fmla="*/ 241824 h 263170"/>
                <a:gd name="connsiteX23" fmla="*/ 188598 w 234574"/>
                <a:gd name="connsiteY23" fmla="*/ 232101 h 263170"/>
                <a:gd name="connsiteX24" fmla="*/ 234575 w 234574"/>
                <a:gd name="connsiteY24" fmla="*/ 192044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574" h="263170">
                  <a:moveTo>
                    <a:pt x="48290" y="92461"/>
                  </a:moveTo>
                  <a:lnTo>
                    <a:pt x="179379" y="92461"/>
                  </a:lnTo>
                  <a:lnTo>
                    <a:pt x="179379" y="87576"/>
                  </a:lnTo>
                  <a:cubicBezTo>
                    <a:pt x="179379" y="65123"/>
                    <a:pt x="173234" y="47284"/>
                    <a:pt x="160948" y="34065"/>
                  </a:cubicBezTo>
                  <a:cubicBezTo>
                    <a:pt x="148656" y="20835"/>
                    <a:pt x="133350" y="14225"/>
                    <a:pt x="115024" y="14225"/>
                  </a:cubicBezTo>
                  <a:cubicBezTo>
                    <a:pt x="95544" y="14225"/>
                    <a:pt x="79879" y="21170"/>
                    <a:pt x="68023" y="35060"/>
                  </a:cubicBezTo>
                  <a:cubicBezTo>
                    <a:pt x="56161" y="48956"/>
                    <a:pt x="49585" y="68089"/>
                    <a:pt x="48290" y="92461"/>
                  </a:cubicBezTo>
                  <a:moveTo>
                    <a:pt x="234575" y="192044"/>
                  </a:moveTo>
                  <a:lnTo>
                    <a:pt x="234575" y="210048"/>
                  </a:lnTo>
                  <a:cubicBezTo>
                    <a:pt x="219628" y="229158"/>
                    <a:pt x="204387" y="242795"/>
                    <a:pt x="188863" y="250946"/>
                  </a:cubicBezTo>
                  <a:cubicBezTo>
                    <a:pt x="173345" y="259092"/>
                    <a:pt x="154696" y="263170"/>
                    <a:pt x="132914" y="263170"/>
                  </a:cubicBezTo>
                  <a:cubicBezTo>
                    <a:pt x="94396" y="263170"/>
                    <a:pt x="62613" y="250999"/>
                    <a:pt x="37564" y="226663"/>
                  </a:cubicBezTo>
                  <a:cubicBezTo>
                    <a:pt x="12521" y="202320"/>
                    <a:pt x="0" y="171445"/>
                    <a:pt x="0" y="134031"/>
                  </a:cubicBezTo>
                  <a:cubicBezTo>
                    <a:pt x="0" y="96316"/>
                    <a:pt x="11803" y="64552"/>
                    <a:pt x="35410" y="38733"/>
                  </a:cubicBezTo>
                  <a:cubicBezTo>
                    <a:pt x="59022" y="12907"/>
                    <a:pt x="87962" y="0"/>
                    <a:pt x="122247" y="0"/>
                  </a:cubicBezTo>
                  <a:cubicBezTo>
                    <a:pt x="150416" y="0"/>
                    <a:pt x="175029" y="9982"/>
                    <a:pt x="196086" y="29951"/>
                  </a:cubicBezTo>
                  <a:cubicBezTo>
                    <a:pt x="217144" y="49915"/>
                    <a:pt x="227676" y="73722"/>
                    <a:pt x="227676" y="101354"/>
                  </a:cubicBezTo>
                  <a:lnTo>
                    <a:pt x="227676" y="106687"/>
                  </a:lnTo>
                  <a:lnTo>
                    <a:pt x="48290" y="106687"/>
                  </a:lnTo>
                  <a:lnTo>
                    <a:pt x="48290" y="110018"/>
                  </a:lnTo>
                  <a:cubicBezTo>
                    <a:pt x="48290" y="136544"/>
                    <a:pt x="52440" y="159603"/>
                    <a:pt x="60747" y="179202"/>
                  </a:cubicBezTo>
                  <a:cubicBezTo>
                    <a:pt x="69047" y="198795"/>
                    <a:pt x="81174" y="214138"/>
                    <a:pt x="97128" y="225209"/>
                  </a:cubicBezTo>
                  <a:cubicBezTo>
                    <a:pt x="113081" y="236280"/>
                    <a:pt x="129718" y="241824"/>
                    <a:pt x="147037" y="241824"/>
                  </a:cubicBezTo>
                  <a:cubicBezTo>
                    <a:pt x="163208" y="241824"/>
                    <a:pt x="177060" y="238575"/>
                    <a:pt x="188598" y="232101"/>
                  </a:cubicBezTo>
                  <a:cubicBezTo>
                    <a:pt x="200131" y="225621"/>
                    <a:pt x="215454" y="212267"/>
                    <a:pt x="234575" y="192044"/>
                  </a:cubicBezTo>
                  <a:close/>
                </a:path>
              </a:pathLst>
            </a:custGeom>
            <a:solidFill>
              <a:schemeClr val="accent1"/>
            </a:solidFill>
            <a:ln w="5872" cap="flat">
              <a:noFill/>
              <a:prstDash val="solid"/>
              <a:miter/>
            </a:ln>
          </p:spPr>
          <p:txBody>
            <a:bodyPr rtlCol="0" anchor="ctr"/>
            <a:lstStyle/>
            <a:p>
              <a:endParaRPr lang="en-US"/>
            </a:p>
          </p:txBody>
        </p:sp>
        <p:sp>
          <p:nvSpPr>
            <p:cNvPr id="25" name="Freeform: Shape 29">
              <a:extLst>
                <a:ext uri="{FF2B5EF4-FFF2-40B4-BE49-F238E27FC236}">
                  <a16:creationId xmlns:a16="http://schemas.microsoft.com/office/drawing/2014/main" id="{9EBD8C5A-5411-2F40-AEAC-226187BD8DA1}"/>
                </a:ext>
              </a:extLst>
            </p:cNvPr>
            <p:cNvSpPr/>
            <p:nvPr/>
          </p:nvSpPr>
          <p:spPr>
            <a:xfrm>
              <a:off x="16753702" y="9627939"/>
              <a:ext cx="144888" cy="448098"/>
            </a:xfrm>
            <a:custGeom>
              <a:avLst/>
              <a:gdLst>
                <a:gd name="connsiteX0" fmla="*/ 137989 w 144888"/>
                <a:gd name="connsiteY0" fmla="*/ 433874 h 448098"/>
                <a:gd name="connsiteX1" fmla="*/ 144888 w 144888"/>
                <a:gd name="connsiteY1" fmla="*/ 433874 h 448098"/>
                <a:gd name="connsiteX2" fmla="*/ 144888 w 144888"/>
                <a:gd name="connsiteY2" fmla="*/ 448099 h 448098"/>
                <a:gd name="connsiteX3" fmla="*/ 0 w 144888"/>
                <a:gd name="connsiteY3" fmla="*/ 448099 h 448098"/>
                <a:gd name="connsiteX4" fmla="*/ 0 w 144888"/>
                <a:gd name="connsiteY4" fmla="*/ 433874 h 448098"/>
                <a:gd name="connsiteX5" fmla="*/ 13481 w 144888"/>
                <a:gd name="connsiteY5" fmla="*/ 433874 h 448098"/>
                <a:gd name="connsiteX6" fmla="*/ 41020 w 144888"/>
                <a:gd name="connsiteY6" fmla="*/ 423815 h 448098"/>
                <a:gd name="connsiteX7" fmla="*/ 48296 w 144888"/>
                <a:gd name="connsiteY7" fmla="*/ 386419 h 448098"/>
                <a:gd name="connsiteX8" fmla="*/ 48296 w 144888"/>
                <a:gd name="connsiteY8" fmla="*/ 55571 h 448098"/>
                <a:gd name="connsiteX9" fmla="*/ 40967 w 144888"/>
                <a:gd name="connsiteY9" fmla="*/ 28786 h 448098"/>
                <a:gd name="connsiteX10" fmla="*/ 15636 w 144888"/>
                <a:gd name="connsiteY10" fmla="*/ 21341 h 448098"/>
                <a:gd name="connsiteX11" fmla="*/ 0 w 144888"/>
                <a:gd name="connsiteY11" fmla="*/ 21341 h 448098"/>
                <a:gd name="connsiteX12" fmla="*/ 0 w 144888"/>
                <a:gd name="connsiteY12" fmla="*/ 7116 h 448098"/>
                <a:gd name="connsiteX13" fmla="*/ 85060 w 144888"/>
                <a:gd name="connsiteY13" fmla="*/ 0 h 448098"/>
                <a:gd name="connsiteX14" fmla="*/ 96592 w 144888"/>
                <a:gd name="connsiteY14" fmla="*/ 0 h 448098"/>
                <a:gd name="connsiteX15" fmla="*/ 96592 w 144888"/>
                <a:gd name="connsiteY15" fmla="*/ 398525 h 448098"/>
                <a:gd name="connsiteX16" fmla="*/ 105381 w 144888"/>
                <a:gd name="connsiteY16" fmla="*/ 426423 h 448098"/>
                <a:gd name="connsiteX17" fmla="*/ 137989 w 144888"/>
                <a:gd name="connsiteY17" fmla="*/ 433874 h 44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888" h="448098">
                  <a:moveTo>
                    <a:pt x="137989" y="433874"/>
                  </a:moveTo>
                  <a:lnTo>
                    <a:pt x="144888" y="433874"/>
                  </a:lnTo>
                  <a:lnTo>
                    <a:pt x="144888" y="448099"/>
                  </a:lnTo>
                  <a:lnTo>
                    <a:pt x="0" y="448099"/>
                  </a:lnTo>
                  <a:lnTo>
                    <a:pt x="0" y="433874"/>
                  </a:lnTo>
                  <a:lnTo>
                    <a:pt x="13481" y="433874"/>
                  </a:lnTo>
                  <a:cubicBezTo>
                    <a:pt x="26991" y="433874"/>
                    <a:pt x="36169" y="430519"/>
                    <a:pt x="41020" y="423815"/>
                  </a:cubicBezTo>
                  <a:cubicBezTo>
                    <a:pt x="45871" y="417106"/>
                    <a:pt x="48296" y="404640"/>
                    <a:pt x="48296" y="386419"/>
                  </a:cubicBezTo>
                  <a:lnTo>
                    <a:pt x="48296" y="55571"/>
                  </a:lnTo>
                  <a:cubicBezTo>
                    <a:pt x="48296" y="42676"/>
                    <a:pt x="45853" y="33747"/>
                    <a:pt x="40967" y="28786"/>
                  </a:cubicBezTo>
                  <a:cubicBezTo>
                    <a:pt x="36081" y="23819"/>
                    <a:pt x="27639" y="21341"/>
                    <a:pt x="15636" y="21341"/>
                  </a:cubicBezTo>
                  <a:lnTo>
                    <a:pt x="0" y="21341"/>
                  </a:lnTo>
                  <a:lnTo>
                    <a:pt x="0" y="7116"/>
                  </a:lnTo>
                  <a:lnTo>
                    <a:pt x="85060" y="0"/>
                  </a:lnTo>
                  <a:lnTo>
                    <a:pt x="96592" y="0"/>
                  </a:lnTo>
                  <a:lnTo>
                    <a:pt x="96592" y="398525"/>
                  </a:lnTo>
                  <a:cubicBezTo>
                    <a:pt x="96592" y="412162"/>
                    <a:pt x="99524" y="421461"/>
                    <a:pt x="105381" y="426423"/>
                  </a:cubicBezTo>
                  <a:cubicBezTo>
                    <a:pt x="111239" y="431384"/>
                    <a:pt x="122106" y="433874"/>
                    <a:pt x="137989" y="433874"/>
                  </a:cubicBezTo>
                </a:path>
              </a:pathLst>
            </a:custGeom>
            <a:solidFill>
              <a:schemeClr val="accent1"/>
            </a:solidFill>
            <a:ln w="5872" cap="flat">
              <a:noFill/>
              <a:prstDash val="solid"/>
              <a:miter/>
            </a:ln>
          </p:spPr>
          <p:txBody>
            <a:bodyPr rtlCol="0" anchor="ctr"/>
            <a:lstStyle/>
            <a:p>
              <a:endParaRPr lang="en-US"/>
            </a:p>
          </p:txBody>
        </p:sp>
        <p:sp>
          <p:nvSpPr>
            <p:cNvPr id="26" name="Freeform: Shape 30">
              <a:extLst>
                <a:ext uri="{FF2B5EF4-FFF2-40B4-BE49-F238E27FC236}">
                  <a16:creationId xmlns:a16="http://schemas.microsoft.com/office/drawing/2014/main" id="{54DD692F-F954-304E-9A80-A14D8A6B3A81}"/>
                </a:ext>
              </a:extLst>
            </p:cNvPr>
            <p:cNvSpPr/>
            <p:nvPr/>
          </p:nvSpPr>
          <p:spPr>
            <a:xfrm>
              <a:off x="16884792" y="9627939"/>
              <a:ext cx="144882" cy="448098"/>
            </a:xfrm>
            <a:custGeom>
              <a:avLst/>
              <a:gdLst>
                <a:gd name="connsiteX0" fmla="*/ 137983 w 144882"/>
                <a:gd name="connsiteY0" fmla="*/ 433874 h 448098"/>
                <a:gd name="connsiteX1" fmla="*/ 144882 w 144882"/>
                <a:gd name="connsiteY1" fmla="*/ 433874 h 448098"/>
                <a:gd name="connsiteX2" fmla="*/ 144882 w 144882"/>
                <a:gd name="connsiteY2" fmla="*/ 448099 h 448098"/>
                <a:gd name="connsiteX3" fmla="*/ 0 w 144882"/>
                <a:gd name="connsiteY3" fmla="*/ 448099 h 448098"/>
                <a:gd name="connsiteX4" fmla="*/ 0 w 144882"/>
                <a:gd name="connsiteY4" fmla="*/ 433874 h 448098"/>
                <a:gd name="connsiteX5" fmla="*/ 13475 w 144882"/>
                <a:gd name="connsiteY5" fmla="*/ 433874 h 448098"/>
                <a:gd name="connsiteX6" fmla="*/ 41014 w 144882"/>
                <a:gd name="connsiteY6" fmla="*/ 423815 h 448098"/>
                <a:gd name="connsiteX7" fmla="*/ 48296 w 144882"/>
                <a:gd name="connsiteY7" fmla="*/ 386419 h 448098"/>
                <a:gd name="connsiteX8" fmla="*/ 48296 w 144882"/>
                <a:gd name="connsiteY8" fmla="*/ 55571 h 448098"/>
                <a:gd name="connsiteX9" fmla="*/ 40961 w 144882"/>
                <a:gd name="connsiteY9" fmla="*/ 28786 h 448098"/>
                <a:gd name="connsiteX10" fmla="*/ 15630 w 144882"/>
                <a:gd name="connsiteY10" fmla="*/ 21341 h 448098"/>
                <a:gd name="connsiteX11" fmla="*/ 0 w 144882"/>
                <a:gd name="connsiteY11" fmla="*/ 21341 h 448098"/>
                <a:gd name="connsiteX12" fmla="*/ 0 w 144882"/>
                <a:gd name="connsiteY12" fmla="*/ 7116 h 448098"/>
                <a:gd name="connsiteX13" fmla="*/ 85054 w 144882"/>
                <a:gd name="connsiteY13" fmla="*/ 0 h 448098"/>
                <a:gd name="connsiteX14" fmla="*/ 96586 w 144882"/>
                <a:gd name="connsiteY14" fmla="*/ 0 h 448098"/>
                <a:gd name="connsiteX15" fmla="*/ 96586 w 144882"/>
                <a:gd name="connsiteY15" fmla="*/ 398525 h 448098"/>
                <a:gd name="connsiteX16" fmla="*/ 105375 w 144882"/>
                <a:gd name="connsiteY16" fmla="*/ 426423 h 448098"/>
                <a:gd name="connsiteX17" fmla="*/ 137983 w 144882"/>
                <a:gd name="connsiteY17" fmla="*/ 433874 h 44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882" h="448098">
                  <a:moveTo>
                    <a:pt x="137983" y="433874"/>
                  </a:moveTo>
                  <a:lnTo>
                    <a:pt x="144882" y="433874"/>
                  </a:lnTo>
                  <a:lnTo>
                    <a:pt x="144882" y="448099"/>
                  </a:lnTo>
                  <a:lnTo>
                    <a:pt x="0" y="448099"/>
                  </a:lnTo>
                  <a:lnTo>
                    <a:pt x="0" y="433874"/>
                  </a:lnTo>
                  <a:lnTo>
                    <a:pt x="13475" y="433874"/>
                  </a:lnTo>
                  <a:cubicBezTo>
                    <a:pt x="26986" y="433874"/>
                    <a:pt x="36163" y="430519"/>
                    <a:pt x="41014" y="423815"/>
                  </a:cubicBezTo>
                  <a:cubicBezTo>
                    <a:pt x="45871" y="417106"/>
                    <a:pt x="48296" y="404640"/>
                    <a:pt x="48296" y="386419"/>
                  </a:cubicBezTo>
                  <a:lnTo>
                    <a:pt x="48296" y="55571"/>
                  </a:lnTo>
                  <a:cubicBezTo>
                    <a:pt x="48296" y="42676"/>
                    <a:pt x="45847" y="33747"/>
                    <a:pt x="40961" y="28786"/>
                  </a:cubicBezTo>
                  <a:cubicBezTo>
                    <a:pt x="36075" y="23819"/>
                    <a:pt x="27633" y="21341"/>
                    <a:pt x="15630" y="21341"/>
                  </a:cubicBezTo>
                  <a:lnTo>
                    <a:pt x="0" y="21341"/>
                  </a:lnTo>
                  <a:lnTo>
                    <a:pt x="0" y="7116"/>
                  </a:lnTo>
                  <a:lnTo>
                    <a:pt x="85054" y="0"/>
                  </a:lnTo>
                  <a:lnTo>
                    <a:pt x="96586" y="0"/>
                  </a:lnTo>
                  <a:lnTo>
                    <a:pt x="96586" y="398525"/>
                  </a:lnTo>
                  <a:cubicBezTo>
                    <a:pt x="96586" y="412162"/>
                    <a:pt x="99518" y="421461"/>
                    <a:pt x="105375" y="426423"/>
                  </a:cubicBezTo>
                  <a:cubicBezTo>
                    <a:pt x="111233" y="431384"/>
                    <a:pt x="122100" y="433874"/>
                    <a:pt x="137983" y="433874"/>
                  </a:cubicBezTo>
                </a:path>
              </a:pathLst>
            </a:custGeom>
            <a:solidFill>
              <a:schemeClr val="accent1"/>
            </a:solidFill>
            <a:ln w="5872" cap="flat">
              <a:noFill/>
              <a:prstDash val="solid"/>
              <a:miter/>
            </a:ln>
          </p:spPr>
          <p:txBody>
            <a:bodyPr rtlCol="0" anchor="ctr"/>
            <a:lstStyle/>
            <a:p>
              <a:endParaRPr lang="en-US"/>
            </a:p>
          </p:txBody>
        </p:sp>
        <p:sp>
          <p:nvSpPr>
            <p:cNvPr id="27" name="Freeform: Shape 31">
              <a:extLst>
                <a:ext uri="{FF2B5EF4-FFF2-40B4-BE49-F238E27FC236}">
                  <a16:creationId xmlns:a16="http://schemas.microsoft.com/office/drawing/2014/main" id="{BF299122-C310-DC45-AC8B-B320C5B4FC1E}"/>
                </a:ext>
              </a:extLst>
            </p:cNvPr>
            <p:cNvSpPr/>
            <p:nvPr/>
          </p:nvSpPr>
          <p:spPr>
            <a:xfrm>
              <a:off x="17015887" y="9684840"/>
              <a:ext cx="144876" cy="391197"/>
            </a:xfrm>
            <a:custGeom>
              <a:avLst/>
              <a:gdLst>
                <a:gd name="connsiteX0" fmla="*/ 72862 w 144876"/>
                <a:gd name="connsiteY0" fmla="*/ 0 h 391197"/>
                <a:gd name="connsiteX1" fmla="*/ 89675 w 144876"/>
                <a:gd name="connsiteY1" fmla="*/ 9170 h 391197"/>
                <a:gd name="connsiteX2" fmla="*/ 96574 w 144876"/>
                <a:gd name="connsiteY2" fmla="*/ 31676 h 391197"/>
                <a:gd name="connsiteX3" fmla="*/ 89569 w 144876"/>
                <a:gd name="connsiteY3" fmla="*/ 54459 h 391197"/>
                <a:gd name="connsiteX4" fmla="*/ 72862 w 144876"/>
                <a:gd name="connsiteY4" fmla="*/ 64017 h 391197"/>
                <a:gd name="connsiteX5" fmla="*/ 55560 w 144876"/>
                <a:gd name="connsiteY5" fmla="*/ 54459 h 391197"/>
                <a:gd name="connsiteX6" fmla="*/ 48284 w 144876"/>
                <a:gd name="connsiteY6" fmla="*/ 31676 h 391197"/>
                <a:gd name="connsiteX7" fmla="*/ 55454 w 144876"/>
                <a:gd name="connsiteY7" fmla="*/ 9170 h 391197"/>
                <a:gd name="connsiteX8" fmla="*/ 72862 w 144876"/>
                <a:gd name="connsiteY8" fmla="*/ 0 h 391197"/>
                <a:gd name="connsiteX9" fmla="*/ 84289 w 144876"/>
                <a:gd name="connsiteY9" fmla="*/ 135143 h 391197"/>
                <a:gd name="connsiteX10" fmla="*/ 96580 w 144876"/>
                <a:gd name="connsiteY10" fmla="*/ 135143 h 391197"/>
                <a:gd name="connsiteX11" fmla="*/ 96580 w 144876"/>
                <a:gd name="connsiteY11" fmla="*/ 342966 h 391197"/>
                <a:gd name="connsiteX12" fmla="*/ 106988 w 144876"/>
                <a:gd name="connsiteY12" fmla="*/ 370140 h 391197"/>
                <a:gd name="connsiteX13" fmla="*/ 144876 w 144876"/>
                <a:gd name="connsiteY13" fmla="*/ 376973 h 391197"/>
                <a:gd name="connsiteX14" fmla="*/ 144876 w 144876"/>
                <a:gd name="connsiteY14" fmla="*/ 391198 h 391197"/>
                <a:gd name="connsiteX15" fmla="*/ 0 w 144876"/>
                <a:gd name="connsiteY15" fmla="*/ 391198 h 391197"/>
                <a:gd name="connsiteX16" fmla="*/ 0 w 144876"/>
                <a:gd name="connsiteY16" fmla="*/ 376973 h 391197"/>
                <a:gd name="connsiteX17" fmla="*/ 39448 w 144876"/>
                <a:gd name="connsiteY17" fmla="*/ 370416 h 391197"/>
                <a:gd name="connsiteX18" fmla="*/ 48290 w 144876"/>
                <a:gd name="connsiteY18" fmla="*/ 343190 h 391197"/>
                <a:gd name="connsiteX19" fmla="*/ 48290 w 144876"/>
                <a:gd name="connsiteY19" fmla="*/ 192933 h 391197"/>
                <a:gd name="connsiteX20" fmla="*/ 40202 w 144876"/>
                <a:gd name="connsiteY20" fmla="*/ 163594 h 391197"/>
                <a:gd name="connsiteX21" fmla="*/ 0 w 144876"/>
                <a:gd name="connsiteY21" fmla="*/ 156478 h 391197"/>
                <a:gd name="connsiteX22" fmla="*/ 0 w 144876"/>
                <a:gd name="connsiteY22" fmla="*/ 142253 h 391197"/>
                <a:gd name="connsiteX23" fmla="*/ 84289 w 144876"/>
                <a:gd name="connsiteY23" fmla="*/ 135143 h 39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876" h="391197">
                  <a:moveTo>
                    <a:pt x="72862" y="0"/>
                  </a:moveTo>
                  <a:cubicBezTo>
                    <a:pt x="79473" y="0"/>
                    <a:pt x="85071" y="3060"/>
                    <a:pt x="89675" y="9170"/>
                  </a:cubicBezTo>
                  <a:cubicBezTo>
                    <a:pt x="94273" y="15285"/>
                    <a:pt x="96574" y="22783"/>
                    <a:pt x="96574" y="31676"/>
                  </a:cubicBezTo>
                  <a:cubicBezTo>
                    <a:pt x="96574" y="40492"/>
                    <a:pt x="94243" y="48085"/>
                    <a:pt x="89569" y="54459"/>
                  </a:cubicBezTo>
                  <a:cubicBezTo>
                    <a:pt x="84901" y="60833"/>
                    <a:pt x="79332" y="64017"/>
                    <a:pt x="72862" y="64017"/>
                  </a:cubicBezTo>
                  <a:cubicBezTo>
                    <a:pt x="66175" y="64017"/>
                    <a:pt x="60411" y="60833"/>
                    <a:pt x="55560" y="54459"/>
                  </a:cubicBezTo>
                  <a:cubicBezTo>
                    <a:pt x="50710" y="48085"/>
                    <a:pt x="48284" y="40492"/>
                    <a:pt x="48284" y="31676"/>
                  </a:cubicBezTo>
                  <a:cubicBezTo>
                    <a:pt x="48284" y="22783"/>
                    <a:pt x="50674" y="15285"/>
                    <a:pt x="55454" y="9170"/>
                  </a:cubicBezTo>
                  <a:cubicBezTo>
                    <a:pt x="60229" y="3060"/>
                    <a:pt x="66033" y="0"/>
                    <a:pt x="72862" y="0"/>
                  </a:cubicBezTo>
                  <a:moveTo>
                    <a:pt x="84289" y="135143"/>
                  </a:moveTo>
                  <a:lnTo>
                    <a:pt x="96580" y="135143"/>
                  </a:lnTo>
                  <a:lnTo>
                    <a:pt x="96580" y="342966"/>
                  </a:lnTo>
                  <a:cubicBezTo>
                    <a:pt x="96580" y="356526"/>
                    <a:pt x="100048" y="365584"/>
                    <a:pt x="106988" y="370140"/>
                  </a:cubicBezTo>
                  <a:cubicBezTo>
                    <a:pt x="113923" y="374689"/>
                    <a:pt x="126545" y="376973"/>
                    <a:pt x="144876" y="376973"/>
                  </a:cubicBezTo>
                  <a:lnTo>
                    <a:pt x="144876" y="391198"/>
                  </a:lnTo>
                  <a:lnTo>
                    <a:pt x="0" y="391198"/>
                  </a:lnTo>
                  <a:lnTo>
                    <a:pt x="0" y="376973"/>
                  </a:lnTo>
                  <a:cubicBezTo>
                    <a:pt x="20410" y="376973"/>
                    <a:pt x="33555" y="374789"/>
                    <a:pt x="39448" y="370416"/>
                  </a:cubicBezTo>
                  <a:cubicBezTo>
                    <a:pt x="45341" y="366043"/>
                    <a:pt x="48290" y="356968"/>
                    <a:pt x="48290" y="343190"/>
                  </a:cubicBezTo>
                  <a:lnTo>
                    <a:pt x="48290" y="192933"/>
                  </a:lnTo>
                  <a:cubicBezTo>
                    <a:pt x="48290" y="178113"/>
                    <a:pt x="45594" y="168337"/>
                    <a:pt x="40202" y="163594"/>
                  </a:cubicBezTo>
                  <a:cubicBezTo>
                    <a:pt x="34815" y="158850"/>
                    <a:pt x="21417" y="156478"/>
                    <a:pt x="0" y="156478"/>
                  </a:cubicBezTo>
                  <a:lnTo>
                    <a:pt x="0" y="142253"/>
                  </a:lnTo>
                  <a:lnTo>
                    <a:pt x="84289" y="135143"/>
                  </a:lnTo>
                  <a:close/>
                </a:path>
              </a:pathLst>
            </a:custGeom>
            <a:solidFill>
              <a:schemeClr val="accent1"/>
            </a:solidFill>
            <a:ln w="5872" cap="flat">
              <a:noFill/>
              <a:prstDash val="solid"/>
              <a:miter/>
            </a:ln>
          </p:spPr>
          <p:txBody>
            <a:bodyPr rtlCol="0" anchor="ctr"/>
            <a:lstStyle/>
            <a:p>
              <a:endParaRPr lang="en-US"/>
            </a:p>
          </p:txBody>
        </p:sp>
        <p:sp>
          <p:nvSpPr>
            <p:cNvPr id="28" name="Freeform: Shape 32">
              <a:extLst>
                <a:ext uri="{FF2B5EF4-FFF2-40B4-BE49-F238E27FC236}">
                  <a16:creationId xmlns:a16="http://schemas.microsoft.com/office/drawing/2014/main" id="{33897F62-53B4-5D4E-8B17-7FA6F166F52E}"/>
                </a:ext>
              </a:extLst>
            </p:cNvPr>
            <p:cNvSpPr/>
            <p:nvPr/>
          </p:nvSpPr>
          <p:spPr>
            <a:xfrm>
              <a:off x="17146953" y="9656389"/>
              <a:ext cx="358770" cy="419648"/>
            </a:xfrm>
            <a:custGeom>
              <a:avLst/>
              <a:gdLst>
                <a:gd name="connsiteX0" fmla="*/ 264657 w 358770"/>
                <a:gd name="connsiteY0" fmla="*/ 28451 h 419648"/>
                <a:gd name="connsiteX1" fmla="*/ 206983 w 358770"/>
                <a:gd name="connsiteY1" fmla="*/ 28451 h 419648"/>
                <a:gd name="connsiteX2" fmla="*/ 206983 w 358770"/>
                <a:gd name="connsiteY2" fmla="*/ 342631 h 419648"/>
                <a:gd name="connsiteX3" fmla="*/ 216849 w 358770"/>
                <a:gd name="connsiteY3" fmla="*/ 392534 h 419648"/>
                <a:gd name="connsiteX4" fmla="*/ 255279 w 358770"/>
                <a:gd name="connsiteY4" fmla="*/ 405423 h 419648"/>
                <a:gd name="connsiteX5" fmla="*/ 255279 w 358770"/>
                <a:gd name="connsiteY5" fmla="*/ 419648 h 419648"/>
                <a:gd name="connsiteX6" fmla="*/ 103497 w 358770"/>
                <a:gd name="connsiteY6" fmla="*/ 419648 h 419648"/>
                <a:gd name="connsiteX7" fmla="*/ 103497 w 358770"/>
                <a:gd name="connsiteY7" fmla="*/ 405423 h 419648"/>
                <a:gd name="connsiteX8" fmla="*/ 141709 w 358770"/>
                <a:gd name="connsiteY8" fmla="*/ 390586 h 419648"/>
                <a:gd name="connsiteX9" fmla="*/ 151793 w 358770"/>
                <a:gd name="connsiteY9" fmla="*/ 340524 h 419648"/>
                <a:gd name="connsiteX10" fmla="*/ 151793 w 358770"/>
                <a:gd name="connsiteY10" fmla="*/ 28451 h 419648"/>
                <a:gd name="connsiteX11" fmla="*/ 94543 w 358770"/>
                <a:gd name="connsiteY11" fmla="*/ 28451 h 419648"/>
                <a:gd name="connsiteX12" fmla="*/ 34821 w 358770"/>
                <a:gd name="connsiteY12" fmla="*/ 41675 h 419648"/>
                <a:gd name="connsiteX13" fmla="*/ 13799 w 358770"/>
                <a:gd name="connsiteY13" fmla="*/ 85352 h 419648"/>
                <a:gd name="connsiteX14" fmla="*/ 0 w 358770"/>
                <a:gd name="connsiteY14" fmla="*/ 85352 h 419648"/>
                <a:gd name="connsiteX15" fmla="*/ 0 w 358770"/>
                <a:gd name="connsiteY15" fmla="*/ 0 h 419648"/>
                <a:gd name="connsiteX16" fmla="*/ 13799 w 358770"/>
                <a:gd name="connsiteY16" fmla="*/ 0 h 419648"/>
                <a:gd name="connsiteX17" fmla="*/ 73415 w 358770"/>
                <a:gd name="connsiteY17" fmla="*/ 14225 h 419648"/>
                <a:gd name="connsiteX18" fmla="*/ 281900 w 358770"/>
                <a:gd name="connsiteY18" fmla="*/ 14225 h 419648"/>
                <a:gd name="connsiteX19" fmla="*/ 344966 w 358770"/>
                <a:gd name="connsiteY19" fmla="*/ 0 h 419648"/>
                <a:gd name="connsiteX20" fmla="*/ 358771 w 358770"/>
                <a:gd name="connsiteY20" fmla="*/ 0 h 419648"/>
                <a:gd name="connsiteX21" fmla="*/ 358771 w 358770"/>
                <a:gd name="connsiteY21" fmla="*/ 85352 h 419648"/>
                <a:gd name="connsiteX22" fmla="*/ 344966 w 358770"/>
                <a:gd name="connsiteY22" fmla="*/ 85352 h 419648"/>
                <a:gd name="connsiteX23" fmla="*/ 319529 w 358770"/>
                <a:gd name="connsiteY23" fmla="*/ 40457 h 419648"/>
                <a:gd name="connsiteX24" fmla="*/ 264657 w 358770"/>
                <a:gd name="connsiteY24" fmla="*/ 28451 h 41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8770" h="419648">
                  <a:moveTo>
                    <a:pt x="264657" y="28451"/>
                  </a:moveTo>
                  <a:lnTo>
                    <a:pt x="206983" y="28451"/>
                  </a:lnTo>
                  <a:lnTo>
                    <a:pt x="206983" y="342631"/>
                  </a:lnTo>
                  <a:cubicBezTo>
                    <a:pt x="206983" y="367297"/>
                    <a:pt x="210274" y="383935"/>
                    <a:pt x="216849" y="392534"/>
                  </a:cubicBezTo>
                  <a:cubicBezTo>
                    <a:pt x="223425" y="401127"/>
                    <a:pt x="236235" y="405423"/>
                    <a:pt x="255279" y="405423"/>
                  </a:cubicBezTo>
                  <a:lnTo>
                    <a:pt x="255279" y="419648"/>
                  </a:lnTo>
                  <a:lnTo>
                    <a:pt x="103497" y="419648"/>
                  </a:lnTo>
                  <a:lnTo>
                    <a:pt x="103497" y="405423"/>
                  </a:lnTo>
                  <a:cubicBezTo>
                    <a:pt x="122253" y="405423"/>
                    <a:pt x="134992" y="400473"/>
                    <a:pt x="141709" y="390586"/>
                  </a:cubicBezTo>
                  <a:cubicBezTo>
                    <a:pt x="148432" y="380698"/>
                    <a:pt x="151793" y="364007"/>
                    <a:pt x="151793" y="340524"/>
                  </a:cubicBezTo>
                  <a:lnTo>
                    <a:pt x="151793" y="28451"/>
                  </a:lnTo>
                  <a:lnTo>
                    <a:pt x="94543" y="28451"/>
                  </a:lnTo>
                  <a:cubicBezTo>
                    <a:pt x="67169" y="28451"/>
                    <a:pt x="47260" y="32859"/>
                    <a:pt x="34821" y="41675"/>
                  </a:cubicBezTo>
                  <a:cubicBezTo>
                    <a:pt x="22382" y="50492"/>
                    <a:pt x="15382" y="65053"/>
                    <a:pt x="13799" y="85352"/>
                  </a:cubicBezTo>
                  <a:lnTo>
                    <a:pt x="0" y="85352"/>
                  </a:lnTo>
                  <a:lnTo>
                    <a:pt x="0" y="0"/>
                  </a:lnTo>
                  <a:lnTo>
                    <a:pt x="13799" y="0"/>
                  </a:lnTo>
                  <a:cubicBezTo>
                    <a:pt x="24442" y="9487"/>
                    <a:pt x="44311" y="14225"/>
                    <a:pt x="73415" y="14225"/>
                  </a:cubicBezTo>
                  <a:lnTo>
                    <a:pt x="281900" y="14225"/>
                  </a:lnTo>
                  <a:cubicBezTo>
                    <a:pt x="311946" y="14225"/>
                    <a:pt x="332963" y="9487"/>
                    <a:pt x="344966" y="0"/>
                  </a:cubicBezTo>
                  <a:lnTo>
                    <a:pt x="358771" y="0"/>
                  </a:lnTo>
                  <a:lnTo>
                    <a:pt x="358771" y="85352"/>
                  </a:lnTo>
                  <a:lnTo>
                    <a:pt x="344966" y="85352"/>
                  </a:lnTo>
                  <a:cubicBezTo>
                    <a:pt x="340221" y="63422"/>
                    <a:pt x="331744" y="48455"/>
                    <a:pt x="319529" y="40457"/>
                  </a:cubicBezTo>
                  <a:cubicBezTo>
                    <a:pt x="307313" y="32453"/>
                    <a:pt x="289023" y="28451"/>
                    <a:pt x="264657" y="28451"/>
                  </a:cubicBezTo>
                </a:path>
              </a:pathLst>
            </a:custGeom>
            <a:solidFill>
              <a:schemeClr val="tx1"/>
            </a:solidFill>
            <a:ln w="5872" cap="flat">
              <a:noFill/>
              <a:prstDash val="solid"/>
              <a:miter/>
            </a:ln>
          </p:spPr>
          <p:txBody>
            <a:bodyPr rtlCol="0" anchor="ctr"/>
            <a:lstStyle/>
            <a:p>
              <a:endParaRPr lang="en-US"/>
            </a:p>
          </p:txBody>
        </p:sp>
        <p:sp>
          <p:nvSpPr>
            <p:cNvPr id="29" name="Freeform: Shape 33">
              <a:extLst>
                <a:ext uri="{FF2B5EF4-FFF2-40B4-BE49-F238E27FC236}">
                  <a16:creationId xmlns:a16="http://schemas.microsoft.com/office/drawing/2014/main" id="{E0426A12-7C2A-354F-8005-6622C7E43E17}"/>
                </a:ext>
              </a:extLst>
            </p:cNvPr>
            <p:cNvSpPr/>
            <p:nvPr/>
          </p:nvSpPr>
          <p:spPr>
            <a:xfrm>
              <a:off x="17426380" y="9819983"/>
              <a:ext cx="234574" cy="263170"/>
            </a:xfrm>
            <a:custGeom>
              <a:avLst/>
              <a:gdLst>
                <a:gd name="connsiteX0" fmla="*/ 48296 w 234574"/>
                <a:gd name="connsiteY0" fmla="*/ 92461 h 263170"/>
                <a:gd name="connsiteX1" fmla="*/ 179379 w 234574"/>
                <a:gd name="connsiteY1" fmla="*/ 92461 h 263170"/>
                <a:gd name="connsiteX2" fmla="*/ 179379 w 234574"/>
                <a:gd name="connsiteY2" fmla="*/ 87576 h 263170"/>
                <a:gd name="connsiteX3" fmla="*/ 160948 w 234574"/>
                <a:gd name="connsiteY3" fmla="*/ 34065 h 263170"/>
                <a:gd name="connsiteX4" fmla="*/ 115024 w 234574"/>
                <a:gd name="connsiteY4" fmla="*/ 14225 h 263170"/>
                <a:gd name="connsiteX5" fmla="*/ 68023 w 234574"/>
                <a:gd name="connsiteY5" fmla="*/ 35060 h 263170"/>
                <a:gd name="connsiteX6" fmla="*/ 48296 w 234574"/>
                <a:gd name="connsiteY6" fmla="*/ 92461 h 263170"/>
                <a:gd name="connsiteX7" fmla="*/ 234575 w 234574"/>
                <a:gd name="connsiteY7" fmla="*/ 192044 h 263170"/>
                <a:gd name="connsiteX8" fmla="*/ 234575 w 234574"/>
                <a:gd name="connsiteY8" fmla="*/ 210048 h 263170"/>
                <a:gd name="connsiteX9" fmla="*/ 188869 w 234574"/>
                <a:gd name="connsiteY9" fmla="*/ 250946 h 263170"/>
                <a:gd name="connsiteX10" fmla="*/ 132920 w 234574"/>
                <a:gd name="connsiteY10" fmla="*/ 263170 h 263170"/>
                <a:gd name="connsiteX11" fmla="*/ 37570 w 234574"/>
                <a:gd name="connsiteY11" fmla="*/ 226663 h 263170"/>
                <a:gd name="connsiteX12" fmla="*/ 0 w 234574"/>
                <a:gd name="connsiteY12" fmla="*/ 134031 h 263170"/>
                <a:gd name="connsiteX13" fmla="*/ 35410 w 234574"/>
                <a:gd name="connsiteY13" fmla="*/ 38733 h 263170"/>
                <a:gd name="connsiteX14" fmla="*/ 122247 w 234574"/>
                <a:gd name="connsiteY14" fmla="*/ 0 h 263170"/>
                <a:gd name="connsiteX15" fmla="*/ 196098 w 234574"/>
                <a:gd name="connsiteY15" fmla="*/ 29951 h 263170"/>
                <a:gd name="connsiteX16" fmla="*/ 227676 w 234574"/>
                <a:gd name="connsiteY16" fmla="*/ 101354 h 263170"/>
                <a:gd name="connsiteX17" fmla="*/ 227676 w 234574"/>
                <a:gd name="connsiteY17" fmla="*/ 106687 h 263170"/>
                <a:gd name="connsiteX18" fmla="*/ 48296 w 234574"/>
                <a:gd name="connsiteY18" fmla="*/ 106687 h 263170"/>
                <a:gd name="connsiteX19" fmla="*/ 48296 w 234574"/>
                <a:gd name="connsiteY19" fmla="*/ 110018 h 263170"/>
                <a:gd name="connsiteX20" fmla="*/ 60747 w 234574"/>
                <a:gd name="connsiteY20" fmla="*/ 179202 h 263170"/>
                <a:gd name="connsiteX21" fmla="*/ 97128 w 234574"/>
                <a:gd name="connsiteY21" fmla="*/ 225209 h 263170"/>
                <a:gd name="connsiteX22" fmla="*/ 147043 w 234574"/>
                <a:gd name="connsiteY22" fmla="*/ 241824 h 263170"/>
                <a:gd name="connsiteX23" fmla="*/ 188598 w 234574"/>
                <a:gd name="connsiteY23" fmla="*/ 232101 h 263170"/>
                <a:gd name="connsiteX24" fmla="*/ 234575 w 234574"/>
                <a:gd name="connsiteY24" fmla="*/ 192044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574" h="263170">
                  <a:moveTo>
                    <a:pt x="48296" y="92461"/>
                  </a:moveTo>
                  <a:lnTo>
                    <a:pt x="179379" y="92461"/>
                  </a:lnTo>
                  <a:lnTo>
                    <a:pt x="179379" y="87576"/>
                  </a:lnTo>
                  <a:cubicBezTo>
                    <a:pt x="179379" y="65123"/>
                    <a:pt x="173234" y="47284"/>
                    <a:pt x="160948" y="34065"/>
                  </a:cubicBezTo>
                  <a:cubicBezTo>
                    <a:pt x="148656" y="20835"/>
                    <a:pt x="133350" y="14225"/>
                    <a:pt x="115024" y="14225"/>
                  </a:cubicBezTo>
                  <a:cubicBezTo>
                    <a:pt x="95544" y="14225"/>
                    <a:pt x="79879" y="21170"/>
                    <a:pt x="68023" y="35060"/>
                  </a:cubicBezTo>
                  <a:cubicBezTo>
                    <a:pt x="56161" y="48956"/>
                    <a:pt x="49585" y="68089"/>
                    <a:pt x="48296" y="92461"/>
                  </a:cubicBezTo>
                  <a:moveTo>
                    <a:pt x="234575" y="192044"/>
                  </a:moveTo>
                  <a:lnTo>
                    <a:pt x="234575" y="210048"/>
                  </a:lnTo>
                  <a:cubicBezTo>
                    <a:pt x="219628" y="229158"/>
                    <a:pt x="204393" y="242795"/>
                    <a:pt x="188869" y="250946"/>
                  </a:cubicBezTo>
                  <a:cubicBezTo>
                    <a:pt x="173345" y="259092"/>
                    <a:pt x="154696" y="263170"/>
                    <a:pt x="132920" y="263170"/>
                  </a:cubicBezTo>
                  <a:cubicBezTo>
                    <a:pt x="94396" y="263170"/>
                    <a:pt x="62613" y="250999"/>
                    <a:pt x="37570" y="226663"/>
                  </a:cubicBezTo>
                  <a:cubicBezTo>
                    <a:pt x="12521" y="202320"/>
                    <a:pt x="0" y="171445"/>
                    <a:pt x="0" y="134031"/>
                  </a:cubicBezTo>
                  <a:cubicBezTo>
                    <a:pt x="0" y="96316"/>
                    <a:pt x="11803" y="64552"/>
                    <a:pt x="35410" y="38733"/>
                  </a:cubicBezTo>
                  <a:cubicBezTo>
                    <a:pt x="59028" y="12907"/>
                    <a:pt x="87974" y="0"/>
                    <a:pt x="122247" y="0"/>
                  </a:cubicBezTo>
                  <a:cubicBezTo>
                    <a:pt x="150416" y="0"/>
                    <a:pt x="175041" y="9982"/>
                    <a:pt x="196098" y="29951"/>
                  </a:cubicBezTo>
                  <a:cubicBezTo>
                    <a:pt x="217150" y="49915"/>
                    <a:pt x="227676" y="73722"/>
                    <a:pt x="227676" y="101354"/>
                  </a:cubicBezTo>
                  <a:lnTo>
                    <a:pt x="227676" y="106687"/>
                  </a:lnTo>
                  <a:lnTo>
                    <a:pt x="48296" y="106687"/>
                  </a:lnTo>
                  <a:lnTo>
                    <a:pt x="48296" y="110018"/>
                  </a:lnTo>
                  <a:cubicBezTo>
                    <a:pt x="48296" y="136544"/>
                    <a:pt x="52446" y="159603"/>
                    <a:pt x="60747" y="179202"/>
                  </a:cubicBezTo>
                  <a:cubicBezTo>
                    <a:pt x="69047" y="198795"/>
                    <a:pt x="81174" y="214138"/>
                    <a:pt x="97128" y="225209"/>
                  </a:cubicBezTo>
                  <a:cubicBezTo>
                    <a:pt x="113081" y="236280"/>
                    <a:pt x="129718" y="241824"/>
                    <a:pt x="147043" y="241824"/>
                  </a:cubicBezTo>
                  <a:cubicBezTo>
                    <a:pt x="163202" y="241824"/>
                    <a:pt x="177060" y="238575"/>
                    <a:pt x="188598" y="232101"/>
                  </a:cubicBezTo>
                  <a:cubicBezTo>
                    <a:pt x="200131" y="225621"/>
                    <a:pt x="215460" y="212267"/>
                    <a:pt x="234575" y="192044"/>
                  </a:cubicBezTo>
                  <a:close/>
                </a:path>
              </a:pathLst>
            </a:custGeom>
            <a:solidFill>
              <a:schemeClr val="tx1"/>
            </a:solidFill>
            <a:ln w="5872" cap="flat">
              <a:noFill/>
              <a:prstDash val="solid"/>
              <a:miter/>
            </a:ln>
          </p:spPr>
          <p:txBody>
            <a:bodyPr rtlCol="0" anchor="ctr"/>
            <a:lstStyle/>
            <a:p>
              <a:endParaRPr lang="en-US"/>
            </a:p>
          </p:txBody>
        </p:sp>
        <p:sp>
          <p:nvSpPr>
            <p:cNvPr id="30" name="Freeform: Shape 34">
              <a:extLst>
                <a:ext uri="{FF2B5EF4-FFF2-40B4-BE49-F238E27FC236}">
                  <a16:creationId xmlns:a16="http://schemas.microsoft.com/office/drawing/2014/main" id="{FEABC56A-8E66-0D41-BEB9-928464EB9C60}"/>
                </a:ext>
              </a:extLst>
            </p:cNvPr>
            <p:cNvSpPr/>
            <p:nvPr/>
          </p:nvSpPr>
          <p:spPr>
            <a:xfrm>
              <a:off x="17674753" y="9819983"/>
              <a:ext cx="227675" cy="263170"/>
            </a:xfrm>
            <a:custGeom>
              <a:avLst/>
              <a:gdLst>
                <a:gd name="connsiteX0" fmla="*/ 220776 w 227675"/>
                <a:gd name="connsiteY0" fmla="*/ 0 h 263170"/>
                <a:gd name="connsiteX1" fmla="*/ 220776 w 227675"/>
                <a:gd name="connsiteY1" fmla="*/ 85352 h 263170"/>
                <a:gd name="connsiteX2" fmla="*/ 206977 w 227675"/>
                <a:gd name="connsiteY2" fmla="*/ 85352 h 263170"/>
                <a:gd name="connsiteX3" fmla="*/ 178302 w 227675"/>
                <a:gd name="connsiteY3" fmla="*/ 33341 h 263170"/>
                <a:gd name="connsiteX4" fmla="*/ 127852 w 227675"/>
                <a:gd name="connsiteY4" fmla="*/ 14225 h 263170"/>
                <a:gd name="connsiteX5" fmla="*/ 70448 w 227675"/>
                <a:gd name="connsiteY5" fmla="*/ 42952 h 263170"/>
                <a:gd name="connsiteX6" fmla="*/ 48290 w 227675"/>
                <a:gd name="connsiteY6" fmla="*/ 117463 h 263170"/>
                <a:gd name="connsiteX7" fmla="*/ 74864 w 227675"/>
                <a:gd name="connsiteY7" fmla="*/ 204927 h 263170"/>
                <a:gd name="connsiteX8" fmla="*/ 138201 w 227675"/>
                <a:gd name="connsiteY8" fmla="*/ 241830 h 263170"/>
                <a:gd name="connsiteX9" fmla="*/ 186550 w 227675"/>
                <a:gd name="connsiteY9" fmla="*/ 228664 h 263170"/>
                <a:gd name="connsiteX10" fmla="*/ 227676 w 227675"/>
                <a:gd name="connsiteY10" fmla="*/ 192044 h 263170"/>
                <a:gd name="connsiteX11" fmla="*/ 227676 w 227675"/>
                <a:gd name="connsiteY11" fmla="*/ 209712 h 263170"/>
                <a:gd name="connsiteX12" fmla="*/ 121164 w 227675"/>
                <a:gd name="connsiteY12" fmla="*/ 263170 h 263170"/>
                <a:gd name="connsiteX13" fmla="*/ 33785 w 227675"/>
                <a:gd name="connsiteY13" fmla="*/ 228216 h 263170"/>
                <a:gd name="connsiteX14" fmla="*/ 0 w 227675"/>
                <a:gd name="connsiteY14" fmla="*/ 137362 h 263170"/>
                <a:gd name="connsiteX15" fmla="*/ 36110 w 227675"/>
                <a:gd name="connsiteY15" fmla="*/ 40063 h 263170"/>
                <a:gd name="connsiteX16" fmla="*/ 123213 w 227675"/>
                <a:gd name="connsiteY16" fmla="*/ 0 h 263170"/>
                <a:gd name="connsiteX17" fmla="*/ 173987 w 227675"/>
                <a:gd name="connsiteY17" fmla="*/ 9334 h 263170"/>
                <a:gd name="connsiteX18" fmla="*/ 190806 w 227675"/>
                <a:gd name="connsiteY18" fmla="*/ 13337 h 263170"/>
                <a:gd name="connsiteX19" fmla="*/ 206977 w 227675"/>
                <a:gd name="connsiteY19" fmla="*/ 0 h 263170"/>
                <a:gd name="connsiteX20" fmla="*/ 220776 w 227675"/>
                <a:gd name="connsiteY20" fmla="*/ 0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675" h="263170">
                  <a:moveTo>
                    <a:pt x="220776" y="0"/>
                  </a:moveTo>
                  <a:lnTo>
                    <a:pt x="220776" y="85352"/>
                  </a:lnTo>
                  <a:lnTo>
                    <a:pt x="206977" y="85352"/>
                  </a:lnTo>
                  <a:cubicBezTo>
                    <a:pt x="201944" y="63416"/>
                    <a:pt x="192384" y="46078"/>
                    <a:pt x="178302" y="33341"/>
                  </a:cubicBezTo>
                  <a:cubicBezTo>
                    <a:pt x="164209" y="20599"/>
                    <a:pt x="147396" y="14225"/>
                    <a:pt x="127852" y="14225"/>
                  </a:cubicBezTo>
                  <a:cubicBezTo>
                    <a:pt x="104351" y="14225"/>
                    <a:pt x="85213" y="23801"/>
                    <a:pt x="70448" y="42952"/>
                  </a:cubicBezTo>
                  <a:cubicBezTo>
                    <a:pt x="55678" y="62104"/>
                    <a:pt x="48290" y="86947"/>
                    <a:pt x="48290" y="117463"/>
                  </a:cubicBezTo>
                  <a:cubicBezTo>
                    <a:pt x="48290" y="151181"/>
                    <a:pt x="57150" y="180338"/>
                    <a:pt x="74864" y="204927"/>
                  </a:cubicBezTo>
                  <a:cubicBezTo>
                    <a:pt x="92583" y="229523"/>
                    <a:pt x="113694" y="241830"/>
                    <a:pt x="138201" y="241830"/>
                  </a:cubicBezTo>
                  <a:cubicBezTo>
                    <a:pt x="154443" y="241830"/>
                    <a:pt x="170555" y="237439"/>
                    <a:pt x="186550" y="228664"/>
                  </a:cubicBezTo>
                  <a:cubicBezTo>
                    <a:pt x="202538" y="219883"/>
                    <a:pt x="216249" y="207676"/>
                    <a:pt x="227676" y="192044"/>
                  </a:cubicBezTo>
                  <a:lnTo>
                    <a:pt x="227676" y="209712"/>
                  </a:lnTo>
                  <a:cubicBezTo>
                    <a:pt x="201514" y="245349"/>
                    <a:pt x="166004" y="263170"/>
                    <a:pt x="121164" y="263170"/>
                  </a:cubicBezTo>
                  <a:cubicBezTo>
                    <a:pt x="85448" y="263170"/>
                    <a:pt x="56320" y="251517"/>
                    <a:pt x="33785" y="228216"/>
                  </a:cubicBezTo>
                  <a:cubicBezTo>
                    <a:pt x="11262" y="204916"/>
                    <a:pt x="0" y="174635"/>
                    <a:pt x="0" y="137362"/>
                  </a:cubicBezTo>
                  <a:cubicBezTo>
                    <a:pt x="0" y="99206"/>
                    <a:pt x="12033" y="66771"/>
                    <a:pt x="36110" y="40063"/>
                  </a:cubicBezTo>
                  <a:cubicBezTo>
                    <a:pt x="60188" y="13354"/>
                    <a:pt x="89216" y="0"/>
                    <a:pt x="123213" y="0"/>
                  </a:cubicBezTo>
                  <a:cubicBezTo>
                    <a:pt x="138377" y="0"/>
                    <a:pt x="155302" y="3113"/>
                    <a:pt x="173987" y="9334"/>
                  </a:cubicBezTo>
                  <a:cubicBezTo>
                    <a:pt x="182111" y="12001"/>
                    <a:pt x="187715" y="13337"/>
                    <a:pt x="190806" y="13337"/>
                  </a:cubicBezTo>
                  <a:cubicBezTo>
                    <a:pt x="197629" y="13337"/>
                    <a:pt x="203015" y="8893"/>
                    <a:pt x="206977" y="0"/>
                  </a:cubicBezTo>
                  <a:lnTo>
                    <a:pt x="220776" y="0"/>
                  </a:lnTo>
                </a:path>
              </a:pathLst>
            </a:custGeom>
            <a:solidFill>
              <a:schemeClr val="tx1"/>
            </a:solidFill>
            <a:ln w="5872" cap="flat">
              <a:noFill/>
              <a:prstDash val="solid"/>
              <a:miter/>
            </a:ln>
          </p:spPr>
          <p:txBody>
            <a:bodyPr rtlCol="0" anchor="ctr"/>
            <a:lstStyle/>
            <a:p>
              <a:endParaRPr lang="en-US"/>
            </a:p>
          </p:txBody>
        </p:sp>
        <p:sp>
          <p:nvSpPr>
            <p:cNvPr id="31" name="Freeform: Shape 35">
              <a:extLst>
                <a:ext uri="{FF2B5EF4-FFF2-40B4-BE49-F238E27FC236}">
                  <a16:creationId xmlns:a16="http://schemas.microsoft.com/office/drawing/2014/main" id="{ED3D8D52-B4F6-CF4A-899C-1B0147A3659D}"/>
                </a:ext>
              </a:extLst>
            </p:cNvPr>
            <p:cNvSpPr/>
            <p:nvPr/>
          </p:nvSpPr>
          <p:spPr>
            <a:xfrm>
              <a:off x="17881736" y="9741741"/>
              <a:ext cx="193178" cy="341418"/>
            </a:xfrm>
            <a:custGeom>
              <a:avLst/>
              <a:gdLst>
                <a:gd name="connsiteX0" fmla="*/ 82782 w 193178"/>
                <a:gd name="connsiteY0" fmla="*/ 0 h 341418"/>
                <a:gd name="connsiteX1" fmla="*/ 96580 w 193178"/>
                <a:gd name="connsiteY1" fmla="*/ 0 h 341418"/>
                <a:gd name="connsiteX2" fmla="*/ 96580 w 193178"/>
                <a:gd name="connsiteY2" fmla="*/ 85352 h 341418"/>
                <a:gd name="connsiteX3" fmla="*/ 179374 w 193178"/>
                <a:gd name="connsiteY3" fmla="*/ 85352 h 341418"/>
                <a:gd name="connsiteX4" fmla="*/ 179374 w 193178"/>
                <a:gd name="connsiteY4" fmla="*/ 99577 h 341418"/>
                <a:gd name="connsiteX5" fmla="*/ 96580 w 193178"/>
                <a:gd name="connsiteY5" fmla="*/ 99577 h 341418"/>
                <a:gd name="connsiteX6" fmla="*/ 96580 w 193178"/>
                <a:gd name="connsiteY6" fmla="*/ 265948 h 341418"/>
                <a:gd name="connsiteX7" fmla="*/ 107960 w 193178"/>
                <a:gd name="connsiteY7" fmla="*/ 306011 h 341418"/>
                <a:gd name="connsiteX8" fmla="*/ 140355 w 193178"/>
                <a:gd name="connsiteY8" fmla="*/ 320077 h 341418"/>
                <a:gd name="connsiteX9" fmla="*/ 185525 w 193178"/>
                <a:gd name="connsiteY9" fmla="*/ 298742 h 341418"/>
                <a:gd name="connsiteX10" fmla="*/ 193178 w 193178"/>
                <a:gd name="connsiteY10" fmla="*/ 306511 h 341418"/>
                <a:gd name="connsiteX11" fmla="*/ 119009 w 193178"/>
                <a:gd name="connsiteY11" fmla="*/ 341418 h 341418"/>
                <a:gd name="connsiteX12" fmla="*/ 67905 w 193178"/>
                <a:gd name="connsiteY12" fmla="*/ 320960 h 341418"/>
                <a:gd name="connsiteX13" fmla="*/ 48284 w 193178"/>
                <a:gd name="connsiteY13" fmla="*/ 268173 h 341418"/>
                <a:gd name="connsiteX14" fmla="*/ 48284 w 193178"/>
                <a:gd name="connsiteY14" fmla="*/ 99577 h 341418"/>
                <a:gd name="connsiteX15" fmla="*/ 0 w 193178"/>
                <a:gd name="connsiteY15" fmla="*/ 99577 h 341418"/>
                <a:gd name="connsiteX16" fmla="*/ 0 w 193178"/>
                <a:gd name="connsiteY16" fmla="*/ 87800 h 341418"/>
                <a:gd name="connsiteX17" fmla="*/ 82782 w 193178"/>
                <a:gd name="connsiteY17" fmla="*/ 0 h 34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178" h="341418">
                  <a:moveTo>
                    <a:pt x="82782" y="0"/>
                  </a:moveTo>
                  <a:lnTo>
                    <a:pt x="96580" y="0"/>
                  </a:lnTo>
                  <a:lnTo>
                    <a:pt x="96580" y="85352"/>
                  </a:lnTo>
                  <a:lnTo>
                    <a:pt x="179374" y="85352"/>
                  </a:lnTo>
                  <a:lnTo>
                    <a:pt x="179374" y="99577"/>
                  </a:lnTo>
                  <a:lnTo>
                    <a:pt x="96580" y="99577"/>
                  </a:lnTo>
                  <a:lnTo>
                    <a:pt x="96580" y="265948"/>
                  </a:lnTo>
                  <a:cubicBezTo>
                    <a:pt x="96580" y="283287"/>
                    <a:pt x="100377" y="296641"/>
                    <a:pt x="107960" y="306011"/>
                  </a:cubicBezTo>
                  <a:cubicBezTo>
                    <a:pt x="115542" y="315393"/>
                    <a:pt x="126339" y="320077"/>
                    <a:pt x="140355" y="320077"/>
                  </a:cubicBezTo>
                  <a:cubicBezTo>
                    <a:pt x="156886" y="320077"/>
                    <a:pt x="171933" y="312968"/>
                    <a:pt x="185525" y="298742"/>
                  </a:cubicBezTo>
                  <a:lnTo>
                    <a:pt x="193178" y="306511"/>
                  </a:lnTo>
                  <a:cubicBezTo>
                    <a:pt x="171762" y="329777"/>
                    <a:pt x="147037" y="341418"/>
                    <a:pt x="119009" y="341418"/>
                  </a:cubicBezTo>
                  <a:cubicBezTo>
                    <a:pt x="98023" y="341418"/>
                    <a:pt x="80992" y="334597"/>
                    <a:pt x="67905" y="320960"/>
                  </a:cubicBezTo>
                  <a:cubicBezTo>
                    <a:pt x="54825" y="307335"/>
                    <a:pt x="48284" y="289732"/>
                    <a:pt x="48284" y="268173"/>
                  </a:cubicBezTo>
                  <a:lnTo>
                    <a:pt x="48284" y="99577"/>
                  </a:lnTo>
                  <a:lnTo>
                    <a:pt x="0" y="99577"/>
                  </a:lnTo>
                  <a:lnTo>
                    <a:pt x="0" y="87800"/>
                  </a:lnTo>
                  <a:cubicBezTo>
                    <a:pt x="34344" y="71056"/>
                    <a:pt x="61942" y="41787"/>
                    <a:pt x="82782" y="0"/>
                  </a:cubicBezTo>
                </a:path>
              </a:pathLst>
            </a:custGeom>
            <a:solidFill>
              <a:schemeClr val="tx1"/>
            </a:solidFill>
            <a:ln w="5872" cap="flat">
              <a:noFill/>
              <a:prstDash val="solid"/>
              <a:miter/>
            </a:ln>
          </p:spPr>
          <p:txBody>
            <a:bodyPr rtlCol="0" anchor="ctr"/>
            <a:lstStyle/>
            <a:p>
              <a:endParaRPr lang="en-US"/>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E336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1645445" y="2125814"/>
            <a:ext cx="14997109" cy="7436433"/>
          </a:xfrm>
          <a:prstGeom prst="rect">
            <a:avLst/>
          </a:prstGeom>
        </p:spPr>
      </p:pic>
      <p:sp>
        <p:nvSpPr>
          <p:cNvPr id="3" name="TextBox 3"/>
          <p:cNvSpPr txBox="1"/>
          <p:nvPr/>
        </p:nvSpPr>
        <p:spPr>
          <a:xfrm>
            <a:off x="2232434" y="1190625"/>
            <a:ext cx="13823132" cy="935189"/>
          </a:xfrm>
          <a:prstGeom prst="rect">
            <a:avLst/>
          </a:prstGeom>
        </p:spPr>
        <p:txBody>
          <a:bodyPr lIns="0" tIns="0" rIns="0" bIns="0" rtlCol="0" anchor="t">
            <a:spAutoFit/>
          </a:bodyPr>
          <a:lstStyle/>
          <a:p>
            <a:pPr marL="0" lvl="0" indent="0" algn="ctr">
              <a:lnSpc>
                <a:spcPts val="6912"/>
              </a:lnSpc>
              <a:spcBef>
                <a:spcPts val="5184"/>
              </a:spcBef>
            </a:pPr>
            <a:r>
              <a:rPr lang="en-US" sz="7200" spc="-72">
                <a:solidFill>
                  <a:srgbClr val="FFFFFF"/>
                </a:solidFill>
                <a:latin typeface="League Spartan"/>
              </a:rPr>
              <a:t>Intake Screen</a:t>
            </a:r>
          </a:p>
        </p:txBody>
      </p:sp>
      <p:pic>
        <p:nvPicPr>
          <p:cNvPr id="17" name="Picture 5">
            <a:extLst>
              <a:ext uri="{FF2B5EF4-FFF2-40B4-BE49-F238E27FC236}">
                <a16:creationId xmlns:a16="http://schemas.microsoft.com/office/drawing/2014/main" id="{60858927-B443-C144-AA49-9B805B24627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5925800" y="9627939"/>
            <a:ext cx="2148715" cy="45318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E336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028700" y="2297119"/>
            <a:ext cx="16230600" cy="6508782"/>
          </a:xfrm>
          <a:prstGeom prst="rect">
            <a:avLst/>
          </a:prstGeom>
        </p:spPr>
      </p:pic>
      <p:sp>
        <p:nvSpPr>
          <p:cNvPr id="3" name="TextBox 3"/>
          <p:cNvSpPr txBox="1"/>
          <p:nvPr/>
        </p:nvSpPr>
        <p:spPr>
          <a:xfrm>
            <a:off x="2232434" y="1190625"/>
            <a:ext cx="13823132" cy="935189"/>
          </a:xfrm>
          <a:prstGeom prst="rect">
            <a:avLst/>
          </a:prstGeom>
        </p:spPr>
        <p:txBody>
          <a:bodyPr lIns="0" tIns="0" rIns="0" bIns="0" rtlCol="0" anchor="t">
            <a:spAutoFit/>
          </a:bodyPr>
          <a:lstStyle/>
          <a:p>
            <a:pPr marL="0" lvl="0" indent="0" algn="ctr">
              <a:lnSpc>
                <a:spcPts val="6912"/>
              </a:lnSpc>
              <a:spcBef>
                <a:spcPts val="5184"/>
              </a:spcBef>
            </a:pPr>
            <a:r>
              <a:rPr lang="en-US" sz="7200" spc="-72">
                <a:solidFill>
                  <a:srgbClr val="FFFFFF"/>
                </a:solidFill>
                <a:latin typeface="League Spartan"/>
              </a:rPr>
              <a:t>Schedule Screen</a:t>
            </a:r>
          </a:p>
        </p:txBody>
      </p:sp>
      <p:pic>
        <p:nvPicPr>
          <p:cNvPr id="16" name="Picture 5">
            <a:extLst>
              <a:ext uri="{FF2B5EF4-FFF2-40B4-BE49-F238E27FC236}">
                <a16:creationId xmlns:a16="http://schemas.microsoft.com/office/drawing/2014/main" id="{445696CA-9D7E-C941-B018-1F645654A0E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5925800" y="9627939"/>
            <a:ext cx="2148715" cy="453184"/>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1021112">
            <a:off x="17627679" y="8278015"/>
            <a:ext cx="1062899" cy="111991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7748004" y="633849"/>
            <a:ext cx="1274960" cy="104314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10559931" y="-455489"/>
            <a:ext cx="938273" cy="91097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a:off x="-500710" y="9565695"/>
            <a:ext cx="1202117" cy="117370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a:stretch>
        </p:blipFill>
        <p:spPr>
          <a:xfrm rot="-884370">
            <a:off x="-785117" y="963964"/>
            <a:ext cx="2670345" cy="582621"/>
          </a:xfrm>
          <a:prstGeom prst="rect">
            <a:avLst/>
          </a:prstGeom>
        </p:spPr>
      </p:pic>
      <p:pic>
        <p:nvPicPr>
          <p:cNvPr id="7" name="Picture 7"/>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2847329" y="2787483"/>
            <a:ext cx="3831589" cy="3000613"/>
          </a:xfrm>
          <a:prstGeom prst="rect">
            <a:avLst/>
          </a:prstGeom>
        </p:spPr>
      </p:pic>
      <p:pic>
        <p:nvPicPr>
          <p:cNvPr id="8" name="Picture 8"/>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7228205" y="2787483"/>
            <a:ext cx="3831589" cy="3000613"/>
          </a:xfrm>
          <a:prstGeom prst="rect">
            <a:avLst/>
          </a:prstGeom>
        </p:spPr>
      </p:pic>
      <p:pic>
        <p:nvPicPr>
          <p:cNvPr id="9" name="Picture 9"/>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1609082" y="2787483"/>
            <a:ext cx="3831589" cy="3000613"/>
          </a:xfrm>
          <a:prstGeom prst="rect">
            <a:avLst/>
          </a:prstGeom>
        </p:spPr>
      </p:pic>
      <p:sp>
        <p:nvSpPr>
          <p:cNvPr id="10" name="TextBox 10"/>
          <p:cNvSpPr txBox="1"/>
          <p:nvPr/>
        </p:nvSpPr>
        <p:spPr>
          <a:xfrm>
            <a:off x="3429882" y="1381677"/>
            <a:ext cx="11428235" cy="1077849"/>
          </a:xfrm>
          <a:prstGeom prst="rect">
            <a:avLst/>
          </a:prstGeom>
        </p:spPr>
        <p:txBody>
          <a:bodyPr lIns="0" tIns="0" rIns="0" bIns="0" rtlCol="0" anchor="t">
            <a:spAutoFit/>
          </a:bodyPr>
          <a:lstStyle/>
          <a:p>
            <a:pPr marL="0" lvl="0" indent="0" algn="ctr">
              <a:lnSpc>
                <a:spcPts val="7488"/>
              </a:lnSpc>
              <a:spcBef>
                <a:spcPts val="5616"/>
              </a:spcBef>
            </a:pPr>
            <a:r>
              <a:rPr lang="en-US" sz="7800" spc="-78">
                <a:solidFill>
                  <a:srgbClr val="1F70B9"/>
                </a:solidFill>
                <a:latin typeface="Bryndan Write"/>
              </a:rPr>
              <a:t>Child Management</a:t>
            </a:r>
          </a:p>
        </p:txBody>
      </p:sp>
      <p:grpSp>
        <p:nvGrpSpPr>
          <p:cNvPr id="11" name="Group 11"/>
          <p:cNvGrpSpPr/>
          <p:nvPr/>
        </p:nvGrpSpPr>
        <p:grpSpPr>
          <a:xfrm>
            <a:off x="6647823" y="6174714"/>
            <a:ext cx="4992353" cy="2860233"/>
            <a:chOff x="0" y="0"/>
            <a:chExt cx="6656471" cy="3813645"/>
          </a:xfrm>
        </p:grpSpPr>
        <p:sp>
          <p:nvSpPr>
            <p:cNvPr id="12" name="TextBox 12"/>
            <p:cNvSpPr txBox="1"/>
            <p:nvPr/>
          </p:nvSpPr>
          <p:spPr>
            <a:xfrm>
              <a:off x="0" y="38100"/>
              <a:ext cx="6656471" cy="693462"/>
            </a:xfrm>
            <a:prstGeom prst="rect">
              <a:avLst/>
            </a:prstGeom>
          </p:spPr>
          <p:txBody>
            <a:bodyPr lIns="0" tIns="0" rIns="0" bIns="0" rtlCol="0" anchor="t">
              <a:spAutoFit/>
            </a:bodyPr>
            <a:lstStyle/>
            <a:p>
              <a:pPr marL="0" lvl="0" indent="0" algn="ctr">
                <a:lnSpc>
                  <a:spcPts val="3456"/>
                </a:lnSpc>
                <a:spcBef>
                  <a:spcPts val="2592"/>
                </a:spcBef>
              </a:pPr>
              <a:r>
                <a:rPr lang="en-US" sz="3600" spc="-36">
                  <a:solidFill>
                    <a:srgbClr val="1F70B9"/>
                  </a:solidFill>
                  <a:latin typeface="Bryndan Write"/>
                </a:rPr>
                <a:t>Activities</a:t>
              </a:r>
            </a:p>
          </p:txBody>
        </p:sp>
        <p:sp>
          <p:nvSpPr>
            <p:cNvPr id="13" name="TextBox 13"/>
            <p:cNvSpPr txBox="1"/>
            <p:nvPr/>
          </p:nvSpPr>
          <p:spPr>
            <a:xfrm>
              <a:off x="0" y="969480"/>
              <a:ext cx="6656471" cy="2844165"/>
            </a:xfrm>
            <a:prstGeom prst="rect">
              <a:avLst/>
            </a:prstGeom>
          </p:spPr>
          <p:txBody>
            <a:bodyPr lIns="0" tIns="0" rIns="0" bIns="0" rtlCol="0" anchor="t">
              <a:spAutoFit/>
            </a:bodyPr>
            <a:lstStyle/>
            <a:p>
              <a:pPr algn="ctr">
                <a:lnSpc>
                  <a:spcPts val="4399"/>
                </a:lnSpc>
              </a:pPr>
              <a:r>
                <a:rPr lang="en-US" sz="2199" spc="65">
                  <a:solidFill>
                    <a:srgbClr val="2E3364"/>
                  </a:solidFill>
                  <a:latin typeface="Poppins Medium"/>
                </a:rPr>
                <a:t>Record, review, and modify notes and daily activities. Also, fill out disclosures as well as incident and behavior reports.</a:t>
              </a:r>
            </a:p>
          </p:txBody>
        </p:sp>
      </p:grpSp>
      <p:grpSp>
        <p:nvGrpSpPr>
          <p:cNvPr id="14" name="Group 14"/>
          <p:cNvGrpSpPr/>
          <p:nvPr/>
        </p:nvGrpSpPr>
        <p:grpSpPr>
          <a:xfrm>
            <a:off x="12266947" y="6174714"/>
            <a:ext cx="4992353" cy="2860233"/>
            <a:chOff x="0" y="0"/>
            <a:chExt cx="6656471" cy="3813645"/>
          </a:xfrm>
        </p:grpSpPr>
        <p:sp>
          <p:nvSpPr>
            <p:cNvPr id="15" name="TextBox 15"/>
            <p:cNvSpPr txBox="1"/>
            <p:nvPr/>
          </p:nvSpPr>
          <p:spPr>
            <a:xfrm>
              <a:off x="0" y="38100"/>
              <a:ext cx="6656471" cy="693462"/>
            </a:xfrm>
            <a:prstGeom prst="rect">
              <a:avLst/>
            </a:prstGeom>
          </p:spPr>
          <p:txBody>
            <a:bodyPr lIns="0" tIns="0" rIns="0" bIns="0" rtlCol="0" anchor="t">
              <a:spAutoFit/>
            </a:bodyPr>
            <a:lstStyle/>
            <a:p>
              <a:pPr marL="0" lvl="0" indent="0" algn="ctr">
                <a:lnSpc>
                  <a:spcPts val="3456"/>
                </a:lnSpc>
                <a:spcBef>
                  <a:spcPts val="2592"/>
                </a:spcBef>
              </a:pPr>
              <a:r>
                <a:rPr lang="en-US" sz="3600" spc="-36">
                  <a:solidFill>
                    <a:srgbClr val="1F70B9"/>
                  </a:solidFill>
                  <a:latin typeface="Bryndan Write"/>
                </a:rPr>
                <a:t>Meals</a:t>
              </a:r>
            </a:p>
          </p:txBody>
        </p:sp>
        <p:sp>
          <p:nvSpPr>
            <p:cNvPr id="16" name="TextBox 16"/>
            <p:cNvSpPr txBox="1"/>
            <p:nvPr/>
          </p:nvSpPr>
          <p:spPr>
            <a:xfrm>
              <a:off x="0" y="969480"/>
              <a:ext cx="6656471" cy="2844165"/>
            </a:xfrm>
            <a:prstGeom prst="rect">
              <a:avLst/>
            </a:prstGeom>
          </p:spPr>
          <p:txBody>
            <a:bodyPr lIns="0" tIns="0" rIns="0" bIns="0" rtlCol="0" anchor="t">
              <a:spAutoFit/>
            </a:bodyPr>
            <a:lstStyle/>
            <a:p>
              <a:pPr algn="ctr">
                <a:lnSpc>
                  <a:spcPts val="4399"/>
                </a:lnSpc>
              </a:pPr>
              <a:r>
                <a:rPr lang="en-US" sz="2199" spc="65">
                  <a:solidFill>
                    <a:srgbClr val="2E3364"/>
                  </a:solidFill>
                  <a:latin typeface="Poppins Medium"/>
                </a:rPr>
                <a:t>Track meals, record food logs, and note allergies. Supports bottles, baby food, and other types of meal tracking.</a:t>
              </a:r>
            </a:p>
          </p:txBody>
        </p:sp>
      </p:grpSp>
      <p:grpSp>
        <p:nvGrpSpPr>
          <p:cNvPr id="17" name="Group 17"/>
          <p:cNvGrpSpPr/>
          <p:nvPr/>
        </p:nvGrpSpPr>
        <p:grpSpPr>
          <a:xfrm>
            <a:off x="1028700" y="6174714"/>
            <a:ext cx="4992353" cy="2860233"/>
            <a:chOff x="0" y="0"/>
            <a:chExt cx="6656471" cy="3813645"/>
          </a:xfrm>
        </p:grpSpPr>
        <p:sp>
          <p:nvSpPr>
            <p:cNvPr id="18" name="TextBox 18"/>
            <p:cNvSpPr txBox="1"/>
            <p:nvPr/>
          </p:nvSpPr>
          <p:spPr>
            <a:xfrm>
              <a:off x="0" y="38100"/>
              <a:ext cx="6656471" cy="693462"/>
            </a:xfrm>
            <a:prstGeom prst="rect">
              <a:avLst/>
            </a:prstGeom>
          </p:spPr>
          <p:txBody>
            <a:bodyPr lIns="0" tIns="0" rIns="0" bIns="0" rtlCol="0" anchor="t">
              <a:spAutoFit/>
            </a:bodyPr>
            <a:lstStyle/>
            <a:p>
              <a:pPr marL="0" lvl="0" indent="0" algn="ctr">
                <a:lnSpc>
                  <a:spcPts val="3456"/>
                </a:lnSpc>
                <a:spcBef>
                  <a:spcPts val="2592"/>
                </a:spcBef>
              </a:pPr>
              <a:r>
                <a:rPr lang="en-US" sz="3600" spc="-36">
                  <a:solidFill>
                    <a:srgbClr val="1F70B9"/>
                  </a:solidFill>
                  <a:latin typeface="Bryndan Write"/>
                </a:rPr>
                <a:t>Status Board</a:t>
              </a:r>
            </a:p>
          </p:txBody>
        </p:sp>
        <p:sp>
          <p:nvSpPr>
            <p:cNvPr id="19" name="TextBox 19"/>
            <p:cNvSpPr txBox="1"/>
            <p:nvPr/>
          </p:nvSpPr>
          <p:spPr>
            <a:xfrm>
              <a:off x="0" y="969480"/>
              <a:ext cx="6656471" cy="2844165"/>
            </a:xfrm>
            <a:prstGeom prst="rect">
              <a:avLst/>
            </a:prstGeom>
          </p:spPr>
          <p:txBody>
            <a:bodyPr lIns="0" tIns="0" rIns="0" bIns="0" rtlCol="0" anchor="t">
              <a:spAutoFit/>
            </a:bodyPr>
            <a:lstStyle/>
            <a:p>
              <a:pPr algn="ctr">
                <a:lnSpc>
                  <a:spcPts val="4399"/>
                </a:lnSpc>
              </a:pPr>
              <a:r>
                <a:rPr lang="en-US" sz="2199" spc="65">
                  <a:solidFill>
                    <a:srgbClr val="2E3364"/>
                  </a:solidFill>
                  <a:latin typeface="Poppins Medium"/>
                </a:rPr>
                <a:t>Limit risk and display vital child info on televisions around the nursery. Icons denote needed medications, allergies, and more. </a:t>
              </a:r>
            </a:p>
          </p:txBody>
        </p:sp>
      </p:grpSp>
      <p:grpSp>
        <p:nvGrpSpPr>
          <p:cNvPr id="20" name="Picture 5">
            <a:extLst>
              <a:ext uri="{FF2B5EF4-FFF2-40B4-BE49-F238E27FC236}">
                <a16:creationId xmlns:a16="http://schemas.microsoft.com/office/drawing/2014/main" id="{ABA6A5C5-1AE7-1343-A4A5-32DFDD9074A6}"/>
              </a:ext>
            </a:extLst>
          </p:cNvPr>
          <p:cNvGrpSpPr/>
          <p:nvPr/>
        </p:nvGrpSpPr>
        <p:grpSpPr>
          <a:xfrm>
            <a:off x="15925800" y="9627939"/>
            <a:ext cx="2149114" cy="455220"/>
            <a:chOff x="15925800" y="9627939"/>
            <a:chExt cx="2149114" cy="455220"/>
          </a:xfrm>
        </p:grpSpPr>
        <p:sp>
          <p:nvSpPr>
            <p:cNvPr id="21" name="Freeform: Shape 25">
              <a:extLst>
                <a:ext uri="{FF2B5EF4-FFF2-40B4-BE49-F238E27FC236}">
                  <a16:creationId xmlns:a16="http://schemas.microsoft.com/office/drawing/2014/main" id="{B2D0A9B5-BFF1-6740-989B-A8E45B8FED0D}"/>
                </a:ext>
              </a:extLst>
            </p:cNvPr>
            <p:cNvSpPr/>
            <p:nvPr/>
          </p:nvSpPr>
          <p:spPr>
            <a:xfrm>
              <a:off x="15925800" y="9670614"/>
              <a:ext cx="144882" cy="405429"/>
            </a:xfrm>
            <a:custGeom>
              <a:avLst/>
              <a:gdLst>
                <a:gd name="connsiteX0" fmla="*/ 144882 w 144882"/>
                <a:gd name="connsiteY0" fmla="*/ 0 h 405429"/>
                <a:gd name="connsiteX1" fmla="*/ 144882 w 144882"/>
                <a:gd name="connsiteY1" fmla="*/ 14225 h 405429"/>
                <a:gd name="connsiteX2" fmla="*/ 107100 w 144882"/>
                <a:gd name="connsiteY2" fmla="*/ 28227 h 405429"/>
                <a:gd name="connsiteX3" fmla="*/ 96586 w 144882"/>
                <a:gd name="connsiteY3" fmla="*/ 78130 h 405429"/>
                <a:gd name="connsiteX4" fmla="*/ 96586 w 144882"/>
                <a:gd name="connsiteY4" fmla="*/ 327740 h 405429"/>
                <a:gd name="connsiteX5" fmla="*/ 107100 w 144882"/>
                <a:gd name="connsiteY5" fmla="*/ 377361 h 405429"/>
                <a:gd name="connsiteX6" fmla="*/ 144882 w 144882"/>
                <a:gd name="connsiteY6" fmla="*/ 391204 h 405429"/>
                <a:gd name="connsiteX7" fmla="*/ 144882 w 144882"/>
                <a:gd name="connsiteY7" fmla="*/ 405429 h 405429"/>
                <a:gd name="connsiteX8" fmla="*/ 0 w 144882"/>
                <a:gd name="connsiteY8" fmla="*/ 405429 h 405429"/>
                <a:gd name="connsiteX9" fmla="*/ 0 w 144882"/>
                <a:gd name="connsiteY9" fmla="*/ 391204 h 405429"/>
                <a:gd name="connsiteX10" fmla="*/ 32660 w 144882"/>
                <a:gd name="connsiteY10" fmla="*/ 377538 h 405429"/>
                <a:gd name="connsiteX11" fmla="*/ 41397 w 144882"/>
                <a:gd name="connsiteY11" fmla="*/ 327746 h 405429"/>
                <a:gd name="connsiteX12" fmla="*/ 41397 w 144882"/>
                <a:gd name="connsiteY12" fmla="*/ 78130 h 405429"/>
                <a:gd name="connsiteX13" fmla="*/ 32825 w 144882"/>
                <a:gd name="connsiteY13" fmla="*/ 27733 h 405429"/>
                <a:gd name="connsiteX14" fmla="*/ 0 w 144882"/>
                <a:gd name="connsiteY14" fmla="*/ 14225 h 405429"/>
                <a:gd name="connsiteX15" fmla="*/ 0 w 144882"/>
                <a:gd name="connsiteY15" fmla="*/ 0 h 405429"/>
                <a:gd name="connsiteX16" fmla="*/ 144882 w 144882"/>
                <a:gd name="connsiteY16" fmla="*/ 0 h 40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882" h="405429">
                  <a:moveTo>
                    <a:pt x="144882" y="0"/>
                  </a:moveTo>
                  <a:lnTo>
                    <a:pt x="144882" y="14225"/>
                  </a:lnTo>
                  <a:cubicBezTo>
                    <a:pt x="126704" y="14225"/>
                    <a:pt x="114106" y="18892"/>
                    <a:pt x="107100" y="28227"/>
                  </a:cubicBezTo>
                  <a:cubicBezTo>
                    <a:pt x="100095" y="37567"/>
                    <a:pt x="96586" y="54200"/>
                    <a:pt x="96586" y="78130"/>
                  </a:cubicBezTo>
                  <a:lnTo>
                    <a:pt x="96586" y="327740"/>
                  </a:lnTo>
                  <a:cubicBezTo>
                    <a:pt x="96586" y="351600"/>
                    <a:pt x="100095" y="368138"/>
                    <a:pt x="107100" y="377361"/>
                  </a:cubicBezTo>
                  <a:cubicBezTo>
                    <a:pt x="114106" y="386584"/>
                    <a:pt x="126704" y="391204"/>
                    <a:pt x="144882" y="391204"/>
                  </a:cubicBezTo>
                  <a:lnTo>
                    <a:pt x="144882" y="405429"/>
                  </a:lnTo>
                  <a:lnTo>
                    <a:pt x="0" y="405429"/>
                  </a:lnTo>
                  <a:lnTo>
                    <a:pt x="0" y="391204"/>
                  </a:lnTo>
                  <a:cubicBezTo>
                    <a:pt x="15953" y="391204"/>
                    <a:pt x="26838" y="386648"/>
                    <a:pt x="32660" y="377538"/>
                  </a:cubicBezTo>
                  <a:cubicBezTo>
                    <a:pt x="38483" y="368421"/>
                    <a:pt x="41397" y="351824"/>
                    <a:pt x="41397" y="327746"/>
                  </a:cubicBezTo>
                  <a:lnTo>
                    <a:pt x="41397" y="78130"/>
                  </a:lnTo>
                  <a:cubicBezTo>
                    <a:pt x="41397" y="53535"/>
                    <a:pt x="38536" y="36731"/>
                    <a:pt x="32825" y="27733"/>
                  </a:cubicBezTo>
                  <a:cubicBezTo>
                    <a:pt x="27109" y="18728"/>
                    <a:pt x="16171" y="14225"/>
                    <a:pt x="0" y="14225"/>
                  </a:cubicBezTo>
                  <a:lnTo>
                    <a:pt x="0" y="0"/>
                  </a:lnTo>
                  <a:lnTo>
                    <a:pt x="144882" y="0"/>
                  </a:lnTo>
                </a:path>
              </a:pathLst>
            </a:custGeom>
            <a:solidFill>
              <a:schemeClr val="accent1"/>
            </a:solidFill>
            <a:ln w="5872" cap="flat">
              <a:noFill/>
              <a:prstDash val="solid"/>
              <a:miter/>
            </a:ln>
          </p:spPr>
          <p:txBody>
            <a:bodyPr rtlCol="0" anchor="ctr"/>
            <a:lstStyle/>
            <a:p>
              <a:endParaRPr lang="en-US"/>
            </a:p>
          </p:txBody>
        </p:sp>
        <p:sp>
          <p:nvSpPr>
            <p:cNvPr id="22" name="Freeform: Shape 26">
              <a:extLst>
                <a:ext uri="{FF2B5EF4-FFF2-40B4-BE49-F238E27FC236}">
                  <a16:creationId xmlns:a16="http://schemas.microsoft.com/office/drawing/2014/main" id="{25C7D653-8046-6B42-BE35-96E0A96267B1}"/>
                </a:ext>
              </a:extLst>
            </p:cNvPr>
            <p:cNvSpPr/>
            <p:nvPr/>
          </p:nvSpPr>
          <p:spPr>
            <a:xfrm>
              <a:off x="16056883" y="9819983"/>
              <a:ext cx="303569" cy="256054"/>
            </a:xfrm>
            <a:custGeom>
              <a:avLst/>
              <a:gdLst>
                <a:gd name="connsiteX0" fmla="*/ 89693 w 303569"/>
                <a:gd name="connsiteY0" fmla="*/ 0 h 256054"/>
                <a:gd name="connsiteX1" fmla="*/ 89693 w 303569"/>
                <a:gd name="connsiteY1" fmla="*/ 52787 h 256054"/>
                <a:gd name="connsiteX2" fmla="*/ 178844 w 303569"/>
                <a:gd name="connsiteY2" fmla="*/ 0 h 256054"/>
                <a:gd name="connsiteX3" fmla="*/ 238348 w 303569"/>
                <a:gd name="connsiteY3" fmla="*/ 24337 h 256054"/>
                <a:gd name="connsiteX4" fmla="*/ 262173 w 303569"/>
                <a:gd name="connsiteY4" fmla="*/ 88583 h 256054"/>
                <a:gd name="connsiteX5" fmla="*/ 262173 w 303569"/>
                <a:gd name="connsiteY5" fmla="*/ 199931 h 256054"/>
                <a:gd name="connsiteX6" fmla="*/ 270579 w 303569"/>
                <a:gd name="connsiteY6" fmla="*/ 233655 h 256054"/>
                <a:gd name="connsiteX7" fmla="*/ 303569 w 303569"/>
                <a:gd name="connsiteY7" fmla="*/ 241830 h 256054"/>
                <a:gd name="connsiteX8" fmla="*/ 303569 w 303569"/>
                <a:gd name="connsiteY8" fmla="*/ 256055 h 256054"/>
                <a:gd name="connsiteX9" fmla="*/ 172480 w 303569"/>
                <a:gd name="connsiteY9" fmla="*/ 256055 h 256054"/>
                <a:gd name="connsiteX10" fmla="*/ 172480 w 303569"/>
                <a:gd name="connsiteY10" fmla="*/ 241830 h 256054"/>
                <a:gd name="connsiteX11" fmla="*/ 205093 w 303569"/>
                <a:gd name="connsiteY11" fmla="*/ 235603 h 256054"/>
                <a:gd name="connsiteX12" fmla="*/ 213877 w 303569"/>
                <a:gd name="connsiteY12" fmla="*/ 211596 h 256054"/>
                <a:gd name="connsiteX13" fmla="*/ 213877 w 303569"/>
                <a:gd name="connsiteY13" fmla="*/ 84233 h 256054"/>
                <a:gd name="connsiteX14" fmla="*/ 198518 w 303569"/>
                <a:gd name="connsiteY14" fmla="*/ 43559 h 256054"/>
                <a:gd name="connsiteX15" fmla="*/ 159223 w 303569"/>
                <a:gd name="connsiteY15" fmla="*/ 28445 h 256054"/>
                <a:gd name="connsiteX16" fmla="*/ 89693 w 303569"/>
                <a:gd name="connsiteY16" fmla="*/ 77789 h 256054"/>
                <a:gd name="connsiteX17" fmla="*/ 89693 w 303569"/>
                <a:gd name="connsiteY17" fmla="*/ 195593 h 256054"/>
                <a:gd name="connsiteX18" fmla="*/ 97669 w 303569"/>
                <a:gd name="connsiteY18" fmla="*/ 233655 h 256054"/>
                <a:gd name="connsiteX19" fmla="*/ 131083 w 303569"/>
                <a:gd name="connsiteY19" fmla="*/ 241830 h 256054"/>
                <a:gd name="connsiteX20" fmla="*/ 131083 w 303569"/>
                <a:gd name="connsiteY20" fmla="*/ 256055 h 256054"/>
                <a:gd name="connsiteX21" fmla="*/ 0 w 303569"/>
                <a:gd name="connsiteY21" fmla="*/ 256055 h 256054"/>
                <a:gd name="connsiteX22" fmla="*/ 0 w 303569"/>
                <a:gd name="connsiteY22" fmla="*/ 241830 h 256054"/>
                <a:gd name="connsiteX23" fmla="*/ 34874 w 303569"/>
                <a:gd name="connsiteY23" fmla="*/ 232878 h 256054"/>
                <a:gd name="connsiteX24" fmla="*/ 41397 w 303569"/>
                <a:gd name="connsiteY24" fmla="*/ 194928 h 256054"/>
                <a:gd name="connsiteX25" fmla="*/ 41397 w 303569"/>
                <a:gd name="connsiteY25" fmla="*/ 57119 h 256054"/>
                <a:gd name="connsiteX26" fmla="*/ 33526 w 303569"/>
                <a:gd name="connsiteY26" fmla="*/ 28286 h 256054"/>
                <a:gd name="connsiteX27" fmla="*/ 0 w 303569"/>
                <a:gd name="connsiteY27" fmla="*/ 21335 h 256054"/>
                <a:gd name="connsiteX28" fmla="*/ 0 w 303569"/>
                <a:gd name="connsiteY28" fmla="*/ 7110 h 256054"/>
                <a:gd name="connsiteX29" fmla="*/ 77619 w 303569"/>
                <a:gd name="connsiteY29" fmla="*/ 0 h 256054"/>
                <a:gd name="connsiteX30" fmla="*/ 89693 w 303569"/>
                <a:gd name="connsiteY30" fmla="*/ 0 h 25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3569" h="256054">
                  <a:moveTo>
                    <a:pt x="89693" y="0"/>
                  </a:moveTo>
                  <a:lnTo>
                    <a:pt x="89693" y="52787"/>
                  </a:lnTo>
                  <a:cubicBezTo>
                    <a:pt x="118509" y="17598"/>
                    <a:pt x="148226" y="0"/>
                    <a:pt x="178844" y="0"/>
                  </a:cubicBezTo>
                  <a:cubicBezTo>
                    <a:pt x="202633" y="0"/>
                    <a:pt x="222466" y="8110"/>
                    <a:pt x="238348" y="24337"/>
                  </a:cubicBezTo>
                  <a:cubicBezTo>
                    <a:pt x="254231" y="40563"/>
                    <a:pt x="262173" y="61974"/>
                    <a:pt x="262173" y="88583"/>
                  </a:cubicBezTo>
                  <a:lnTo>
                    <a:pt x="262173" y="199931"/>
                  </a:lnTo>
                  <a:cubicBezTo>
                    <a:pt x="262173" y="216975"/>
                    <a:pt x="264975" y="228216"/>
                    <a:pt x="270579" y="233655"/>
                  </a:cubicBezTo>
                  <a:cubicBezTo>
                    <a:pt x="276189" y="239105"/>
                    <a:pt x="287180" y="241830"/>
                    <a:pt x="303569" y="241830"/>
                  </a:cubicBezTo>
                  <a:lnTo>
                    <a:pt x="303569" y="256055"/>
                  </a:lnTo>
                  <a:lnTo>
                    <a:pt x="172480" y="256055"/>
                  </a:lnTo>
                  <a:lnTo>
                    <a:pt x="172480" y="241830"/>
                  </a:lnTo>
                  <a:cubicBezTo>
                    <a:pt x="188363" y="241830"/>
                    <a:pt x="199236" y="239752"/>
                    <a:pt x="205093" y="235603"/>
                  </a:cubicBezTo>
                  <a:cubicBezTo>
                    <a:pt x="210951" y="231453"/>
                    <a:pt x="213877" y="223455"/>
                    <a:pt x="213877" y="211596"/>
                  </a:cubicBezTo>
                  <a:lnTo>
                    <a:pt x="213877" y="84233"/>
                  </a:lnTo>
                  <a:cubicBezTo>
                    <a:pt x="213877" y="67195"/>
                    <a:pt x="208755" y="53635"/>
                    <a:pt x="198518" y="43559"/>
                  </a:cubicBezTo>
                  <a:cubicBezTo>
                    <a:pt x="188275" y="33483"/>
                    <a:pt x="175176" y="28445"/>
                    <a:pt x="159223" y="28445"/>
                  </a:cubicBezTo>
                  <a:cubicBezTo>
                    <a:pt x="136299" y="28445"/>
                    <a:pt x="113117" y="44895"/>
                    <a:pt x="89693" y="77789"/>
                  </a:cubicBezTo>
                  <a:lnTo>
                    <a:pt x="89693" y="195593"/>
                  </a:lnTo>
                  <a:cubicBezTo>
                    <a:pt x="89693" y="215521"/>
                    <a:pt x="92348" y="228211"/>
                    <a:pt x="97669" y="233655"/>
                  </a:cubicBezTo>
                  <a:cubicBezTo>
                    <a:pt x="102985" y="239105"/>
                    <a:pt x="114123" y="241830"/>
                    <a:pt x="131083" y="241830"/>
                  </a:cubicBezTo>
                  <a:lnTo>
                    <a:pt x="131083" y="256055"/>
                  </a:lnTo>
                  <a:lnTo>
                    <a:pt x="0" y="256055"/>
                  </a:lnTo>
                  <a:lnTo>
                    <a:pt x="0" y="241830"/>
                  </a:lnTo>
                  <a:cubicBezTo>
                    <a:pt x="18903" y="241830"/>
                    <a:pt x="30524" y="238840"/>
                    <a:pt x="34874" y="232878"/>
                  </a:cubicBezTo>
                  <a:cubicBezTo>
                    <a:pt x="39218" y="226916"/>
                    <a:pt x="41397" y="214262"/>
                    <a:pt x="41397" y="194928"/>
                  </a:cubicBezTo>
                  <a:lnTo>
                    <a:pt x="41397" y="57119"/>
                  </a:lnTo>
                  <a:cubicBezTo>
                    <a:pt x="41397" y="42529"/>
                    <a:pt x="38771" y="32906"/>
                    <a:pt x="33526" y="28286"/>
                  </a:cubicBezTo>
                  <a:cubicBezTo>
                    <a:pt x="28281" y="23654"/>
                    <a:pt x="17101" y="21335"/>
                    <a:pt x="0" y="21335"/>
                  </a:cubicBezTo>
                  <a:lnTo>
                    <a:pt x="0" y="7110"/>
                  </a:lnTo>
                  <a:lnTo>
                    <a:pt x="77619" y="0"/>
                  </a:lnTo>
                  <a:lnTo>
                    <a:pt x="89693" y="0"/>
                  </a:lnTo>
                </a:path>
              </a:pathLst>
            </a:custGeom>
            <a:solidFill>
              <a:schemeClr val="accent1"/>
            </a:solidFill>
            <a:ln w="5872" cap="flat">
              <a:noFill/>
              <a:prstDash val="solid"/>
              <a:miter/>
            </a:ln>
          </p:spPr>
          <p:txBody>
            <a:bodyPr rtlCol="0" anchor="ctr"/>
            <a:lstStyle/>
            <a:p>
              <a:endParaRPr lang="en-US"/>
            </a:p>
          </p:txBody>
        </p:sp>
        <p:sp>
          <p:nvSpPr>
            <p:cNvPr id="23" name="Freeform: Shape 27">
              <a:extLst>
                <a:ext uri="{FF2B5EF4-FFF2-40B4-BE49-F238E27FC236}">
                  <a16:creationId xmlns:a16="http://schemas.microsoft.com/office/drawing/2014/main" id="{4C5CC1C0-633F-224B-A554-354AF4D67336}"/>
                </a:ext>
              </a:extLst>
            </p:cNvPr>
            <p:cNvSpPr/>
            <p:nvPr/>
          </p:nvSpPr>
          <p:spPr>
            <a:xfrm>
              <a:off x="16339754" y="9741741"/>
              <a:ext cx="193178" cy="341418"/>
            </a:xfrm>
            <a:custGeom>
              <a:avLst/>
              <a:gdLst>
                <a:gd name="connsiteX0" fmla="*/ 82787 w 193178"/>
                <a:gd name="connsiteY0" fmla="*/ 0 h 341418"/>
                <a:gd name="connsiteX1" fmla="*/ 96586 w 193178"/>
                <a:gd name="connsiteY1" fmla="*/ 0 h 341418"/>
                <a:gd name="connsiteX2" fmla="*/ 96586 w 193178"/>
                <a:gd name="connsiteY2" fmla="*/ 85352 h 341418"/>
                <a:gd name="connsiteX3" fmla="*/ 179379 w 193178"/>
                <a:gd name="connsiteY3" fmla="*/ 85352 h 341418"/>
                <a:gd name="connsiteX4" fmla="*/ 179379 w 193178"/>
                <a:gd name="connsiteY4" fmla="*/ 99577 h 341418"/>
                <a:gd name="connsiteX5" fmla="*/ 96586 w 193178"/>
                <a:gd name="connsiteY5" fmla="*/ 99577 h 341418"/>
                <a:gd name="connsiteX6" fmla="*/ 96586 w 193178"/>
                <a:gd name="connsiteY6" fmla="*/ 265948 h 341418"/>
                <a:gd name="connsiteX7" fmla="*/ 107960 w 193178"/>
                <a:gd name="connsiteY7" fmla="*/ 306011 h 341418"/>
                <a:gd name="connsiteX8" fmla="*/ 140355 w 193178"/>
                <a:gd name="connsiteY8" fmla="*/ 320077 h 341418"/>
                <a:gd name="connsiteX9" fmla="*/ 185525 w 193178"/>
                <a:gd name="connsiteY9" fmla="*/ 298742 h 341418"/>
                <a:gd name="connsiteX10" fmla="*/ 193178 w 193178"/>
                <a:gd name="connsiteY10" fmla="*/ 306511 h 341418"/>
                <a:gd name="connsiteX11" fmla="*/ 119009 w 193178"/>
                <a:gd name="connsiteY11" fmla="*/ 341418 h 341418"/>
                <a:gd name="connsiteX12" fmla="*/ 67911 w 193178"/>
                <a:gd name="connsiteY12" fmla="*/ 320960 h 341418"/>
                <a:gd name="connsiteX13" fmla="*/ 48290 w 193178"/>
                <a:gd name="connsiteY13" fmla="*/ 268173 h 341418"/>
                <a:gd name="connsiteX14" fmla="*/ 48290 w 193178"/>
                <a:gd name="connsiteY14" fmla="*/ 99577 h 341418"/>
                <a:gd name="connsiteX15" fmla="*/ 0 w 193178"/>
                <a:gd name="connsiteY15" fmla="*/ 99577 h 341418"/>
                <a:gd name="connsiteX16" fmla="*/ 0 w 193178"/>
                <a:gd name="connsiteY16" fmla="*/ 87800 h 341418"/>
                <a:gd name="connsiteX17" fmla="*/ 82787 w 193178"/>
                <a:gd name="connsiteY17" fmla="*/ 0 h 34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178" h="341418">
                  <a:moveTo>
                    <a:pt x="82787" y="0"/>
                  </a:moveTo>
                  <a:lnTo>
                    <a:pt x="96586" y="0"/>
                  </a:lnTo>
                  <a:lnTo>
                    <a:pt x="96586" y="85352"/>
                  </a:lnTo>
                  <a:lnTo>
                    <a:pt x="179379" y="85352"/>
                  </a:lnTo>
                  <a:lnTo>
                    <a:pt x="179379" y="99577"/>
                  </a:lnTo>
                  <a:lnTo>
                    <a:pt x="96586" y="99577"/>
                  </a:lnTo>
                  <a:lnTo>
                    <a:pt x="96586" y="265948"/>
                  </a:lnTo>
                  <a:cubicBezTo>
                    <a:pt x="96586" y="283287"/>
                    <a:pt x="100377" y="296641"/>
                    <a:pt x="107960" y="306011"/>
                  </a:cubicBezTo>
                  <a:cubicBezTo>
                    <a:pt x="115542" y="315393"/>
                    <a:pt x="126339" y="320077"/>
                    <a:pt x="140355" y="320077"/>
                  </a:cubicBezTo>
                  <a:cubicBezTo>
                    <a:pt x="156886" y="320077"/>
                    <a:pt x="171938" y="312968"/>
                    <a:pt x="185525" y="298742"/>
                  </a:cubicBezTo>
                  <a:lnTo>
                    <a:pt x="193178" y="306511"/>
                  </a:lnTo>
                  <a:cubicBezTo>
                    <a:pt x="171762" y="329777"/>
                    <a:pt x="147037" y="341418"/>
                    <a:pt x="119009" y="341418"/>
                  </a:cubicBezTo>
                  <a:cubicBezTo>
                    <a:pt x="98023" y="341418"/>
                    <a:pt x="80992" y="334597"/>
                    <a:pt x="67911" y="320960"/>
                  </a:cubicBezTo>
                  <a:cubicBezTo>
                    <a:pt x="54831" y="307335"/>
                    <a:pt x="48290" y="289732"/>
                    <a:pt x="48290" y="268173"/>
                  </a:cubicBezTo>
                  <a:lnTo>
                    <a:pt x="48290" y="99577"/>
                  </a:lnTo>
                  <a:lnTo>
                    <a:pt x="0" y="99577"/>
                  </a:lnTo>
                  <a:lnTo>
                    <a:pt x="0" y="87800"/>
                  </a:lnTo>
                  <a:cubicBezTo>
                    <a:pt x="34350" y="71056"/>
                    <a:pt x="61948" y="41787"/>
                    <a:pt x="82787" y="0"/>
                  </a:cubicBezTo>
                </a:path>
              </a:pathLst>
            </a:custGeom>
            <a:solidFill>
              <a:schemeClr val="accent1"/>
            </a:solidFill>
            <a:ln w="5872" cap="flat">
              <a:noFill/>
              <a:prstDash val="solid"/>
              <a:miter/>
            </a:ln>
          </p:spPr>
          <p:txBody>
            <a:bodyPr rtlCol="0" anchor="ctr"/>
            <a:lstStyle/>
            <a:p>
              <a:endParaRPr lang="en-US"/>
            </a:p>
          </p:txBody>
        </p:sp>
        <p:sp>
          <p:nvSpPr>
            <p:cNvPr id="24" name="Freeform: Shape 28">
              <a:extLst>
                <a:ext uri="{FF2B5EF4-FFF2-40B4-BE49-F238E27FC236}">
                  <a16:creationId xmlns:a16="http://schemas.microsoft.com/office/drawing/2014/main" id="{347ECFA6-E7C4-C04B-9B1A-2ECA76EA7056}"/>
                </a:ext>
              </a:extLst>
            </p:cNvPr>
            <p:cNvSpPr/>
            <p:nvPr/>
          </p:nvSpPr>
          <p:spPr>
            <a:xfrm>
              <a:off x="16526033" y="9819983"/>
              <a:ext cx="234574" cy="263170"/>
            </a:xfrm>
            <a:custGeom>
              <a:avLst/>
              <a:gdLst>
                <a:gd name="connsiteX0" fmla="*/ 48290 w 234574"/>
                <a:gd name="connsiteY0" fmla="*/ 92461 h 263170"/>
                <a:gd name="connsiteX1" fmla="*/ 179379 w 234574"/>
                <a:gd name="connsiteY1" fmla="*/ 92461 h 263170"/>
                <a:gd name="connsiteX2" fmla="*/ 179379 w 234574"/>
                <a:gd name="connsiteY2" fmla="*/ 87576 h 263170"/>
                <a:gd name="connsiteX3" fmla="*/ 160948 w 234574"/>
                <a:gd name="connsiteY3" fmla="*/ 34065 h 263170"/>
                <a:gd name="connsiteX4" fmla="*/ 115024 w 234574"/>
                <a:gd name="connsiteY4" fmla="*/ 14225 h 263170"/>
                <a:gd name="connsiteX5" fmla="*/ 68023 w 234574"/>
                <a:gd name="connsiteY5" fmla="*/ 35060 h 263170"/>
                <a:gd name="connsiteX6" fmla="*/ 48290 w 234574"/>
                <a:gd name="connsiteY6" fmla="*/ 92461 h 263170"/>
                <a:gd name="connsiteX7" fmla="*/ 234575 w 234574"/>
                <a:gd name="connsiteY7" fmla="*/ 192044 h 263170"/>
                <a:gd name="connsiteX8" fmla="*/ 234575 w 234574"/>
                <a:gd name="connsiteY8" fmla="*/ 210048 h 263170"/>
                <a:gd name="connsiteX9" fmla="*/ 188863 w 234574"/>
                <a:gd name="connsiteY9" fmla="*/ 250946 h 263170"/>
                <a:gd name="connsiteX10" fmla="*/ 132914 w 234574"/>
                <a:gd name="connsiteY10" fmla="*/ 263170 h 263170"/>
                <a:gd name="connsiteX11" fmla="*/ 37564 w 234574"/>
                <a:gd name="connsiteY11" fmla="*/ 226663 h 263170"/>
                <a:gd name="connsiteX12" fmla="*/ 0 w 234574"/>
                <a:gd name="connsiteY12" fmla="*/ 134031 h 263170"/>
                <a:gd name="connsiteX13" fmla="*/ 35410 w 234574"/>
                <a:gd name="connsiteY13" fmla="*/ 38733 h 263170"/>
                <a:gd name="connsiteX14" fmla="*/ 122247 w 234574"/>
                <a:gd name="connsiteY14" fmla="*/ 0 h 263170"/>
                <a:gd name="connsiteX15" fmla="*/ 196086 w 234574"/>
                <a:gd name="connsiteY15" fmla="*/ 29951 h 263170"/>
                <a:gd name="connsiteX16" fmla="*/ 227676 w 234574"/>
                <a:gd name="connsiteY16" fmla="*/ 101354 h 263170"/>
                <a:gd name="connsiteX17" fmla="*/ 227676 w 234574"/>
                <a:gd name="connsiteY17" fmla="*/ 106687 h 263170"/>
                <a:gd name="connsiteX18" fmla="*/ 48290 w 234574"/>
                <a:gd name="connsiteY18" fmla="*/ 106687 h 263170"/>
                <a:gd name="connsiteX19" fmla="*/ 48290 w 234574"/>
                <a:gd name="connsiteY19" fmla="*/ 110018 h 263170"/>
                <a:gd name="connsiteX20" fmla="*/ 60747 w 234574"/>
                <a:gd name="connsiteY20" fmla="*/ 179202 h 263170"/>
                <a:gd name="connsiteX21" fmla="*/ 97128 w 234574"/>
                <a:gd name="connsiteY21" fmla="*/ 225209 h 263170"/>
                <a:gd name="connsiteX22" fmla="*/ 147037 w 234574"/>
                <a:gd name="connsiteY22" fmla="*/ 241824 h 263170"/>
                <a:gd name="connsiteX23" fmla="*/ 188598 w 234574"/>
                <a:gd name="connsiteY23" fmla="*/ 232101 h 263170"/>
                <a:gd name="connsiteX24" fmla="*/ 234575 w 234574"/>
                <a:gd name="connsiteY24" fmla="*/ 192044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574" h="263170">
                  <a:moveTo>
                    <a:pt x="48290" y="92461"/>
                  </a:moveTo>
                  <a:lnTo>
                    <a:pt x="179379" y="92461"/>
                  </a:lnTo>
                  <a:lnTo>
                    <a:pt x="179379" y="87576"/>
                  </a:lnTo>
                  <a:cubicBezTo>
                    <a:pt x="179379" y="65123"/>
                    <a:pt x="173234" y="47284"/>
                    <a:pt x="160948" y="34065"/>
                  </a:cubicBezTo>
                  <a:cubicBezTo>
                    <a:pt x="148656" y="20835"/>
                    <a:pt x="133350" y="14225"/>
                    <a:pt x="115024" y="14225"/>
                  </a:cubicBezTo>
                  <a:cubicBezTo>
                    <a:pt x="95544" y="14225"/>
                    <a:pt x="79879" y="21170"/>
                    <a:pt x="68023" y="35060"/>
                  </a:cubicBezTo>
                  <a:cubicBezTo>
                    <a:pt x="56161" y="48956"/>
                    <a:pt x="49585" y="68089"/>
                    <a:pt x="48290" y="92461"/>
                  </a:cubicBezTo>
                  <a:moveTo>
                    <a:pt x="234575" y="192044"/>
                  </a:moveTo>
                  <a:lnTo>
                    <a:pt x="234575" y="210048"/>
                  </a:lnTo>
                  <a:cubicBezTo>
                    <a:pt x="219628" y="229158"/>
                    <a:pt x="204387" y="242795"/>
                    <a:pt x="188863" y="250946"/>
                  </a:cubicBezTo>
                  <a:cubicBezTo>
                    <a:pt x="173345" y="259092"/>
                    <a:pt x="154696" y="263170"/>
                    <a:pt x="132914" y="263170"/>
                  </a:cubicBezTo>
                  <a:cubicBezTo>
                    <a:pt x="94396" y="263170"/>
                    <a:pt x="62613" y="250999"/>
                    <a:pt x="37564" y="226663"/>
                  </a:cubicBezTo>
                  <a:cubicBezTo>
                    <a:pt x="12521" y="202320"/>
                    <a:pt x="0" y="171445"/>
                    <a:pt x="0" y="134031"/>
                  </a:cubicBezTo>
                  <a:cubicBezTo>
                    <a:pt x="0" y="96316"/>
                    <a:pt x="11803" y="64552"/>
                    <a:pt x="35410" y="38733"/>
                  </a:cubicBezTo>
                  <a:cubicBezTo>
                    <a:pt x="59022" y="12907"/>
                    <a:pt x="87962" y="0"/>
                    <a:pt x="122247" y="0"/>
                  </a:cubicBezTo>
                  <a:cubicBezTo>
                    <a:pt x="150416" y="0"/>
                    <a:pt x="175029" y="9982"/>
                    <a:pt x="196086" y="29951"/>
                  </a:cubicBezTo>
                  <a:cubicBezTo>
                    <a:pt x="217144" y="49915"/>
                    <a:pt x="227676" y="73722"/>
                    <a:pt x="227676" y="101354"/>
                  </a:cubicBezTo>
                  <a:lnTo>
                    <a:pt x="227676" y="106687"/>
                  </a:lnTo>
                  <a:lnTo>
                    <a:pt x="48290" y="106687"/>
                  </a:lnTo>
                  <a:lnTo>
                    <a:pt x="48290" y="110018"/>
                  </a:lnTo>
                  <a:cubicBezTo>
                    <a:pt x="48290" y="136544"/>
                    <a:pt x="52440" y="159603"/>
                    <a:pt x="60747" y="179202"/>
                  </a:cubicBezTo>
                  <a:cubicBezTo>
                    <a:pt x="69047" y="198795"/>
                    <a:pt x="81174" y="214138"/>
                    <a:pt x="97128" y="225209"/>
                  </a:cubicBezTo>
                  <a:cubicBezTo>
                    <a:pt x="113081" y="236280"/>
                    <a:pt x="129718" y="241824"/>
                    <a:pt x="147037" y="241824"/>
                  </a:cubicBezTo>
                  <a:cubicBezTo>
                    <a:pt x="163208" y="241824"/>
                    <a:pt x="177060" y="238575"/>
                    <a:pt x="188598" y="232101"/>
                  </a:cubicBezTo>
                  <a:cubicBezTo>
                    <a:pt x="200131" y="225621"/>
                    <a:pt x="215454" y="212267"/>
                    <a:pt x="234575" y="192044"/>
                  </a:cubicBezTo>
                  <a:close/>
                </a:path>
              </a:pathLst>
            </a:custGeom>
            <a:solidFill>
              <a:schemeClr val="accent1"/>
            </a:solidFill>
            <a:ln w="5872" cap="flat">
              <a:noFill/>
              <a:prstDash val="solid"/>
              <a:miter/>
            </a:ln>
          </p:spPr>
          <p:txBody>
            <a:bodyPr rtlCol="0" anchor="ctr"/>
            <a:lstStyle/>
            <a:p>
              <a:endParaRPr lang="en-US"/>
            </a:p>
          </p:txBody>
        </p:sp>
        <p:sp>
          <p:nvSpPr>
            <p:cNvPr id="25" name="Freeform: Shape 29">
              <a:extLst>
                <a:ext uri="{FF2B5EF4-FFF2-40B4-BE49-F238E27FC236}">
                  <a16:creationId xmlns:a16="http://schemas.microsoft.com/office/drawing/2014/main" id="{9B68FA0B-D05B-FA4C-8E70-3E892177E6E2}"/>
                </a:ext>
              </a:extLst>
            </p:cNvPr>
            <p:cNvSpPr/>
            <p:nvPr/>
          </p:nvSpPr>
          <p:spPr>
            <a:xfrm>
              <a:off x="16753702" y="9627939"/>
              <a:ext cx="144888" cy="448098"/>
            </a:xfrm>
            <a:custGeom>
              <a:avLst/>
              <a:gdLst>
                <a:gd name="connsiteX0" fmla="*/ 137989 w 144888"/>
                <a:gd name="connsiteY0" fmla="*/ 433874 h 448098"/>
                <a:gd name="connsiteX1" fmla="*/ 144888 w 144888"/>
                <a:gd name="connsiteY1" fmla="*/ 433874 h 448098"/>
                <a:gd name="connsiteX2" fmla="*/ 144888 w 144888"/>
                <a:gd name="connsiteY2" fmla="*/ 448099 h 448098"/>
                <a:gd name="connsiteX3" fmla="*/ 0 w 144888"/>
                <a:gd name="connsiteY3" fmla="*/ 448099 h 448098"/>
                <a:gd name="connsiteX4" fmla="*/ 0 w 144888"/>
                <a:gd name="connsiteY4" fmla="*/ 433874 h 448098"/>
                <a:gd name="connsiteX5" fmla="*/ 13481 w 144888"/>
                <a:gd name="connsiteY5" fmla="*/ 433874 h 448098"/>
                <a:gd name="connsiteX6" fmla="*/ 41020 w 144888"/>
                <a:gd name="connsiteY6" fmla="*/ 423815 h 448098"/>
                <a:gd name="connsiteX7" fmla="*/ 48296 w 144888"/>
                <a:gd name="connsiteY7" fmla="*/ 386419 h 448098"/>
                <a:gd name="connsiteX8" fmla="*/ 48296 w 144888"/>
                <a:gd name="connsiteY8" fmla="*/ 55571 h 448098"/>
                <a:gd name="connsiteX9" fmla="*/ 40967 w 144888"/>
                <a:gd name="connsiteY9" fmla="*/ 28786 h 448098"/>
                <a:gd name="connsiteX10" fmla="*/ 15636 w 144888"/>
                <a:gd name="connsiteY10" fmla="*/ 21341 h 448098"/>
                <a:gd name="connsiteX11" fmla="*/ 0 w 144888"/>
                <a:gd name="connsiteY11" fmla="*/ 21341 h 448098"/>
                <a:gd name="connsiteX12" fmla="*/ 0 w 144888"/>
                <a:gd name="connsiteY12" fmla="*/ 7116 h 448098"/>
                <a:gd name="connsiteX13" fmla="*/ 85060 w 144888"/>
                <a:gd name="connsiteY13" fmla="*/ 0 h 448098"/>
                <a:gd name="connsiteX14" fmla="*/ 96592 w 144888"/>
                <a:gd name="connsiteY14" fmla="*/ 0 h 448098"/>
                <a:gd name="connsiteX15" fmla="*/ 96592 w 144888"/>
                <a:gd name="connsiteY15" fmla="*/ 398525 h 448098"/>
                <a:gd name="connsiteX16" fmla="*/ 105381 w 144888"/>
                <a:gd name="connsiteY16" fmla="*/ 426423 h 448098"/>
                <a:gd name="connsiteX17" fmla="*/ 137989 w 144888"/>
                <a:gd name="connsiteY17" fmla="*/ 433874 h 44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888" h="448098">
                  <a:moveTo>
                    <a:pt x="137989" y="433874"/>
                  </a:moveTo>
                  <a:lnTo>
                    <a:pt x="144888" y="433874"/>
                  </a:lnTo>
                  <a:lnTo>
                    <a:pt x="144888" y="448099"/>
                  </a:lnTo>
                  <a:lnTo>
                    <a:pt x="0" y="448099"/>
                  </a:lnTo>
                  <a:lnTo>
                    <a:pt x="0" y="433874"/>
                  </a:lnTo>
                  <a:lnTo>
                    <a:pt x="13481" y="433874"/>
                  </a:lnTo>
                  <a:cubicBezTo>
                    <a:pt x="26991" y="433874"/>
                    <a:pt x="36169" y="430519"/>
                    <a:pt x="41020" y="423815"/>
                  </a:cubicBezTo>
                  <a:cubicBezTo>
                    <a:pt x="45871" y="417106"/>
                    <a:pt x="48296" y="404640"/>
                    <a:pt x="48296" y="386419"/>
                  </a:cubicBezTo>
                  <a:lnTo>
                    <a:pt x="48296" y="55571"/>
                  </a:lnTo>
                  <a:cubicBezTo>
                    <a:pt x="48296" y="42676"/>
                    <a:pt x="45853" y="33747"/>
                    <a:pt x="40967" y="28786"/>
                  </a:cubicBezTo>
                  <a:cubicBezTo>
                    <a:pt x="36081" y="23819"/>
                    <a:pt x="27639" y="21341"/>
                    <a:pt x="15636" y="21341"/>
                  </a:cubicBezTo>
                  <a:lnTo>
                    <a:pt x="0" y="21341"/>
                  </a:lnTo>
                  <a:lnTo>
                    <a:pt x="0" y="7116"/>
                  </a:lnTo>
                  <a:lnTo>
                    <a:pt x="85060" y="0"/>
                  </a:lnTo>
                  <a:lnTo>
                    <a:pt x="96592" y="0"/>
                  </a:lnTo>
                  <a:lnTo>
                    <a:pt x="96592" y="398525"/>
                  </a:lnTo>
                  <a:cubicBezTo>
                    <a:pt x="96592" y="412162"/>
                    <a:pt x="99524" y="421461"/>
                    <a:pt x="105381" y="426423"/>
                  </a:cubicBezTo>
                  <a:cubicBezTo>
                    <a:pt x="111239" y="431384"/>
                    <a:pt x="122106" y="433874"/>
                    <a:pt x="137989" y="433874"/>
                  </a:cubicBezTo>
                </a:path>
              </a:pathLst>
            </a:custGeom>
            <a:solidFill>
              <a:schemeClr val="accent1"/>
            </a:solidFill>
            <a:ln w="5872" cap="flat">
              <a:noFill/>
              <a:prstDash val="solid"/>
              <a:miter/>
            </a:ln>
          </p:spPr>
          <p:txBody>
            <a:bodyPr rtlCol="0" anchor="ctr"/>
            <a:lstStyle/>
            <a:p>
              <a:endParaRPr lang="en-US"/>
            </a:p>
          </p:txBody>
        </p:sp>
        <p:sp>
          <p:nvSpPr>
            <p:cNvPr id="26" name="Freeform: Shape 30">
              <a:extLst>
                <a:ext uri="{FF2B5EF4-FFF2-40B4-BE49-F238E27FC236}">
                  <a16:creationId xmlns:a16="http://schemas.microsoft.com/office/drawing/2014/main" id="{712BC511-7603-BE4B-B4F2-DDEF7A9ED0B3}"/>
                </a:ext>
              </a:extLst>
            </p:cNvPr>
            <p:cNvSpPr/>
            <p:nvPr/>
          </p:nvSpPr>
          <p:spPr>
            <a:xfrm>
              <a:off x="16884792" y="9627939"/>
              <a:ext cx="144882" cy="448098"/>
            </a:xfrm>
            <a:custGeom>
              <a:avLst/>
              <a:gdLst>
                <a:gd name="connsiteX0" fmla="*/ 137983 w 144882"/>
                <a:gd name="connsiteY0" fmla="*/ 433874 h 448098"/>
                <a:gd name="connsiteX1" fmla="*/ 144882 w 144882"/>
                <a:gd name="connsiteY1" fmla="*/ 433874 h 448098"/>
                <a:gd name="connsiteX2" fmla="*/ 144882 w 144882"/>
                <a:gd name="connsiteY2" fmla="*/ 448099 h 448098"/>
                <a:gd name="connsiteX3" fmla="*/ 0 w 144882"/>
                <a:gd name="connsiteY3" fmla="*/ 448099 h 448098"/>
                <a:gd name="connsiteX4" fmla="*/ 0 w 144882"/>
                <a:gd name="connsiteY4" fmla="*/ 433874 h 448098"/>
                <a:gd name="connsiteX5" fmla="*/ 13475 w 144882"/>
                <a:gd name="connsiteY5" fmla="*/ 433874 h 448098"/>
                <a:gd name="connsiteX6" fmla="*/ 41014 w 144882"/>
                <a:gd name="connsiteY6" fmla="*/ 423815 h 448098"/>
                <a:gd name="connsiteX7" fmla="*/ 48296 w 144882"/>
                <a:gd name="connsiteY7" fmla="*/ 386419 h 448098"/>
                <a:gd name="connsiteX8" fmla="*/ 48296 w 144882"/>
                <a:gd name="connsiteY8" fmla="*/ 55571 h 448098"/>
                <a:gd name="connsiteX9" fmla="*/ 40961 w 144882"/>
                <a:gd name="connsiteY9" fmla="*/ 28786 h 448098"/>
                <a:gd name="connsiteX10" fmla="*/ 15630 w 144882"/>
                <a:gd name="connsiteY10" fmla="*/ 21341 h 448098"/>
                <a:gd name="connsiteX11" fmla="*/ 0 w 144882"/>
                <a:gd name="connsiteY11" fmla="*/ 21341 h 448098"/>
                <a:gd name="connsiteX12" fmla="*/ 0 w 144882"/>
                <a:gd name="connsiteY12" fmla="*/ 7116 h 448098"/>
                <a:gd name="connsiteX13" fmla="*/ 85054 w 144882"/>
                <a:gd name="connsiteY13" fmla="*/ 0 h 448098"/>
                <a:gd name="connsiteX14" fmla="*/ 96586 w 144882"/>
                <a:gd name="connsiteY14" fmla="*/ 0 h 448098"/>
                <a:gd name="connsiteX15" fmla="*/ 96586 w 144882"/>
                <a:gd name="connsiteY15" fmla="*/ 398525 h 448098"/>
                <a:gd name="connsiteX16" fmla="*/ 105375 w 144882"/>
                <a:gd name="connsiteY16" fmla="*/ 426423 h 448098"/>
                <a:gd name="connsiteX17" fmla="*/ 137983 w 144882"/>
                <a:gd name="connsiteY17" fmla="*/ 433874 h 44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882" h="448098">
                  <a:moveTo>
                    <a:pt x="137983" y="433874"/>
                  </a:moveTo>
                  <a:lnTo>
                    <a:pt x="144882" y="433874"/>
                  </a:lnTo>
                  <a:lnTo>
                    <a:pt x="144882" y="448099"/>
                  </a:lnTo>
                  <a:lnTo>
                    <a:pt x="0" y="448099"/>
                  </a:lnTo>
                  <a:lnTo>
                    <a:pt x="0" y="433874"/>
                  </a:lnTo>
                  <a:lnTo>
                    <a:pt x="13475" y="433874"/>
                  </a:lnTo>
                  <a:cubicBezTo>
                    <a:pt x="26986" y="433874"/>
                    <a:pt x="36163" y="430519"/>
                    <a:pt x="41014" y="423815"/>
                  </a:cubicBezTo>
                  <a:cubicBezTo>
                    <a:pt x="45871" y="417106"/>
                    <a:pt x="48296" y="404640"/>
                    <a:pt x="48296" y="386419"/>
                  </a:cubicBezTo>
                  <a:lnTo>
                    <a:pt x="48296" y="55571"/>
                  </a:lnTo>
                  <a:cubicBezTo>
                    <a:pt x="48296" y="42676"/>
                    <a:pt x="45847" y="33747"/>
                    <a:pt x="40961" y="28786"/>
                  </a:cubicBezTo>
                  <a:cubicBezTo>
                    <a:pt x="36075" y="23819"/>
                    <a:pt x="27633" y="21341"/>
                    <a:pt x="15630" y="21341"/>
                  </a:cubicBezTo>
                  <a:lnTo>
                    <a:pt x="0" y="21341"/>
                  </a:lnTo>
                  <a:lnTo>
                    <a:pt x="0" y="7116"/>
                  </a:lnTo>
                  <a:lnTo>
                    <a:pt x="85054" y="0"/>
                  </a:lnTo>
                  <a:lnTo>
                    <a:pt x="96586" y="0"/>
                  </a:lnTo>
                  <a:lnTo>
                    <a:pt x="96586" y="398525"/>
                  </a:lnTo>
                  <a:cubicBezTo>
                    <a:pt x="96586" y="412162"/>
                    <a:pt x="99518" y="421461"/>
                    <a:pt x="105375" y="426423"/>
                  </a:cubicBezTo>
                  <a:cubicBezTo>
                    <a:pt x="111233" y="431384"/>
                    <a:pt x="122100" y="433874"/>
                    <a:pt x="137983" y="433874"/>
                  </a:cubicBezTo>
                </a:path>
              </a:pathLst>
            </a:custGeom>
            <a:solidFill>
              <a:schemeClr val="accent1"/>
            </a:solidFill>
            <a:ln w="5872" cap="flat">
              <a:noFill/>
              <a:prstDash val="solid"/>
              <a:miter/>
            </a:ln>
          </p:spPr>
          <p:txBody>
            <a:bodyPr rtlCol="0" anchor="ctr"/>
            <a:lstStyle/>
            <a:p>
              <a:endParaRPr lang="en-US"/>
            </a:p>
          </p:txBody>
        </p:sp>
        <p:sp>
          <p:nvSpPr>
            <p:cNvPr id="27" name="Freeform: Shape 31">
              <a:extLst>
                <a:ext uri="{FF2B5EF4-FFF2-40B4-BE49-F238E27FC236}">
                  <a16:creationId xmlns:a16="http://schemas.microsoft.com/office/drawing/2014/main" id="{2B139D96-3E83-B04D-9025-0F6C02B8EAC7}"/>
                </a:ext>
              </a:extLst>
            </p:cNvPr>
            <p:cNvSpPr/>
            <p:nvPr/>
          </p:nvSpPr>
          <p:spPr>
            <a:xfrm>
              <a:off x="17015887" y="9684840"/>
              <a:ext cx="144876" cy="391197"/>
            </a:xfrm>
            <a:custGeom>
              <a:avLst/>
              <a:gdLst>
                <a:gd name="connsiteX0" fmla="*/ 72862 w 144876"/>
                <a:gd name="connsiteY0" fmla="*/ 0 h 391197"/>
                <a:gd name="connsiteX1" fmla="*/ 89675 w 144876"/>
                <a:gd name="connsiteY1" fmla="*/ 9170 h 391197"/>
                <a:gd name="connsiteX2" fmla="*/ 96574 w 144876"/>
                <a:gd name="connsiteY2" fmla="*/ 31676 h 391197"/>
                <a:gd name="connsiteX3" fmla="*/ 89569 w 144876"/>
                <a:gd name="connsiteY3" fmla="*/ 54459 h 391197"/>
                <a:gd name="connsiteX4" fmla="*/ 72862 w 144876"/>
                <a:gd name="connsiteY4" fmla="*/ 64017 h 391197"/>
                <a:gd name="connsiteX5" fmla="*/ 55560 w 144876"/>
                <a:gd name="connsiteY5" fmla="*/ 54459 h 391197"/>
                <a:gd name="connsiteX6" fmla="*/ 48284 w 144876"/>
                <a:gd name="connsiteY6" fmla="*/ 31676 h 391197"/>
                <a:gd name="connsiteX7" fmla="*/ 55454 w 144876"/>
                <a:gd name="connsiteY7" fmla="*/ 9170 h 391197"/>
                <a:gd name="connsiteX8" fmla="*/ 72862 w 144876"/>
                <a:gd name="connsiteY8" fmla="*/ 0 h 391197"/>
                <a:gd name="connsiteX9" fmla="*/ 84289 w 144876"/>
                <a:gd name="connsiteY9" fmla="*/ 135143 h 391197"/>
                <a:gd name="connsiteX10" fmla="*/ 96580 w 144876"/>
                <a:gd name="connsiteY10" fmla="*/ 135143 h 391197"/>
                <a:gd name="connsiteX11" fmla="*/ 96580 w 144876"/>
                <a:gd name="connsiteY11" fmla="*/ 342966 h 391197"/>
                <a:gd name="connsiteX12" fmla="*/ 106988 w 144876"/>
                <a:gd name="connsiteY12" fmla="*/ 370140 h 391197"/>
                <a:gd name="connsiteX13" fmla="*/ 144876 w 144876"/>
                <a:gd name="connsiteY13" fmla="*/ 376973 h 391197"/>
                <a:gd name="connsiteX14" fmla="*/ 144876 w 144876"/>
                <a:gd name="connsiteY14" fmla="*/ 391198 h 391197"/>
                <a:gd name="connsiteX15" fmla="*/ 0 w 144876"/>
                <a:gd name="connsiteY15" fmla="*/ 391198 h 391197"/>
                <a:gd name="connsiteX16" fmla="*/ 0 w 144876"/>
                <a:gd name="connsiteY16" fmla="*/ 376973 h 391197"/>
                <a:gd name="connsiteX17" fmla="*/ 39448 w 144876"/>
                <a:gd name="connsiteY17" fmla="*/ 370416 h 391197"/>
                <a:gd name="connsiteX18" fmla="*/ 48290 w 144876"/>
                <a:gd name="connsiteY18" fmla="*/ 343190 h 391197"/>
                <a:gd name="connsiteX19" fmla="*/ 48290 w 144876"/>
                <a:gd name="connsiteY19" fmla="*/ 192933 h 391197"/>
                <a:gd name="connsiteX20" fmla="*/ 40202 w 144876"/>
                <a:gd name="connsiteY20" fmla="*/ 163594 h 391197"/>
                <a:gd name="connsiteX21" fmla="*/ 0 w 144876"/>
                <a:gd name="connsiteY21" fmla="*/ 156478 h 391197"/>
                <a:gd name="connsiteX22" fmla="*/ 0 w 144876"/>
                <a:gd name="connsiteY22" fmla="*/ 142253 h 391197"/>
                <a:gd name="connsiteX23" fmla="*/ 84289 w 144876"/>
                <a:gd name="connsiteY23" fmla="*/ 135143 h 39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876" h="391197">
                  <a:moveTo>
                    <a:pt x="72862" y="0"/>
                  </a:moveTo>
                  <a:cubicBezTo>
                    <a:pt x="79473" y="0"/>
                    <a:pt x="85071" y="3060"/>
                    <a:pt x="89675" y="9170"/>
                  </a:cubicBezTo>
                  <a:cubicBezTo>
                    <a:pt x="94273" y="15285"/>
                    <a:pt x="96574" y="22783"/>
                    <a:pt x="96574" y="31676"/>
                  </a:cubicBezTo>
                  <a:cubicBezTo>
                    <a:pt x="96574" y="40492"/>
                    <a:pt x="94243" y="48085"/>
                    <a:pt x="89569" y="54459"/>
                  </a:cubicBezTo>
                  <a:cubicBezTo>
                    <a:pt x="84901" y="60833"/>
                    <a:pt x="79332" y="64017"/>
                    <a:pt x="72862" y="64017"/>
                  </a:cubicBezTo>
                  <a:cubicBezTo>
                    <a:pt x="66175" y="64017"/>
                    <a:pt x="60411" y="60833"/>
                    <a:pt x="55560" y="54459"/>
                  </a:cubicBezTo>
                  <a:cubicBezTo>
                    <a:pt x="50710" y="48085"/>
                    <a:pt x="48284" y="40492"/>
                    <a:pt x="48284" y="31676"/>
                  </a:cubicBezTo>
                  <a:cubicBezTo>
                    <a:pt x="48284" y="22783"/>
                    <a:pt x="50674" y="15285"/>
                    <a:pt x="55454" y="9170"/>
                  </a:cubicBezTo>
                  <a:cubicBezTo>
                    <a:pt x="60229" y="3060"/>
                    <a:pt x="66033" y="0"/>
                    <a:pt x="72862" y="0"/>
                  </a:cubicBezTo>
                  <a:moveTo>
                    <a:pt x="84289" y="135143"/>
                  </a:moveTo>
                  <a:lnTo>
                    <a:pt x="96580" y="135143"/>
                  </a:lnTo>
                  <a:lnTo>
                    <a:pt x="96580" y="342966"/>
                  </a:lnTo>
                  <a:cubicBezTo>
                    <a:pt x="96580" y="356526"/>
                    <a:pt x="100048" y="365584"/>
                    <a:pt x="106988" y="370140"/>
                  </a:cubicBezTo>
                  <a:cubicBezTo>
                    <a:pt x="113923" y="374689"/>
                    <a:pt x="126545" y="376973"/>
                    <a:pt x="144876" y="376973"/>
                  </a:cubicBezTo>
                  <a:lnTo>
                    <a:pt x="144876" y="391198"/>
                  </a:lnTo>
                  <a:lnTo>
                    <a:pt x="0" y="391198"/>
                  </a:lnTo>
                  <a:lnTo>
                    <a:pt x="0" y="376973"/>
                  </a:lnTo>
                  <a:cubicBezTo>
                    <a:pt x="20410" y="376973"/>
                    <a:pt x="33555" y="374789"/>
                    <a:pt x="39448" y="370416"/>
                  </a:cubicBezTo>
                  <a:cubicBezTo>
                    <a:pt x="45341" y="366043"/>
                    <a:pt x="48290" y="356968"/>
                    <a:pt x="48290" y="343190"/>
                  </a:cubicBezTo>
                  <a:lnTo>
                    <a:pt x="48290" y="192933"/>
                  </a:lnTo>
                  <a:cubicBezTo>
                    <a:pt x="48290" y="178113"/>
                    <a:pt x="45594" y="168337"/>
                    <a:pt x="40202" y="163594"/>
                  </a:cubicBezTo>
                  <a:cubicBezTo>
                    <a:pt x="34815" y="158850"/>
                    <a:pt x="21417" y="156478"/>
                    <a:pt x="0" y="156478"/>
                  </a:cubicBezTo>
                  <a:lnTo>
                    <a:pt x="0" y="142253"/>
                  </a:lnTo>
                  <a:lnTo>
                    <a:pt x="84289" y="135143"/>
                  </a:lnTo>
                  <a:close/>
                </a:path>
              </a:pathLst>
            </a:custGeom>
            <a:solidFill>
              <a:schemeClr val="accent1"/>
            </a:solidFill>
            <a:ln w="5872" cap="flat">
              <a:noFill/>
              <a:prstDash val="solid"/>
              <a:miter/>
            </a:ln>
          </p:spPr>
          <p:txBody>
            <a:bodyPr rtlCol="0" anchor="ctr"/>
            <a:lstStyle/>
            <a:p>
              <a:endParaRPr lang="en-US"/>
            </a:p>
          </p:txBody>
        </p:sp>
        <p:sp>
          <p:nvSpPr>
            <p:cNvPr id="28" name="Freeform: Shape 32">
              <a:extLst>
                <a:ext uri="{FF2B5EF4-FFF2-40B4-BE49-F238E27FC236}">
                  <a16:creationId xmlns:a16="http://schemas.microsoft.com/office/drawing/2014/main" id="{596F1F75-C741-4E46-A24C-16B8DFBE605C}"/>
                </a:ext>
              </a:extLst>
            </p:cNvPr>
            <p:cNvSpPr/>
            <p:nvPr/>
          </p:nvSpPr>
          <p:spPr>
            <a:xfrm>
              <a:off x="17146953" y="9656389"/>
              <a:ext cx="358770" cy="419648"/>
            </a:xfrm>
            <a:custGeom>
              <a:avLst/>
              <a:gdLst>
                <a:gd name="connsiteX0" fmla="*/ 264657 w 358770"/>
                <a:gd name="connsiteY0" fmla="*/ 28451 h 419648"/>
                <a:gd name="connsiteX1" fmla="*/ 206983 w 358770"/>
                <a:gd name="connsiteY1" fmla="*/ 28451 h 419648"/>
                <a:gd name="connsiteX2" fmla="*/ 206983 w 358770"/>
                <a:gd name="connsiteY2" fmla="*/ 342631 h 419648"/>
                <a:gd name="connsiteX3" fmla="*/ 216849 w 358770"/>
                <a:gd name="connsiteY3" fmla="*/ 392534 h 419648"/>
                <a:gd name="connsiteX4" fmla="*/ 255279 w 358770"/>
                <a:gd name="connsiteY4" fmla="*/ 405423 h 419648"/>
                <a:gd name="connsiteX5" fmla="*/ 255279 w 358770"/>
                <a:gd name="connsiteY5" fmla="*/ 419648 h 419648"/>
                <a:gd name="connsiteX6" fmla="*/ 103497 w 358770"/>
                <a:gd name="connsiteY6" fmla="*/ 419648 h 419648"/>
                <a:gd name="connsiteX7" fmla="*/ 103497 w 358770"/>
                <a:gd name="connsiteY7" fmla="*/ 405423 h 419648"/>
                <a:gd name="connsiteX8" fmla="*/ 141709 w 358770"/>
                <a:gd name="connsiteY8" fmla="*/ 390586 h 419648"/>
                <a:gd name="connsiteX9" fmla="*/ 151793 w 358770"/>
                <a:gd name="connsiteY9" fmla="*/ 340524 h 419648"/>
                <a:gd name="connsiteX10" fmla="*/ 151793 w 358770"/>
                <a:gd name="connsiteY10" fmla="*/ 28451 h 419648"/>
                <a:gd name="connsiteX11" fmla="*/ 94543 w 358770"/>
                <a:gd name="connsiteY11" fmla="*/ 28451 h 419648"/>
                <a:gd name="connsiteX12" fmla="*/ 34821 w 358770"/>
                <a:gd name="connsiteY12" fmla="*/ 41675 h 419648"/>
                <a:gd name="connsiteX13" fmla="*/ 13799 w 358770"/>
                <a:gd name="connsiteY13" fmla="*/ 85352 h 419648"/>
                <a:gd name="connsiteX14" fmla="*/ 0 w 358770"/>
                <a:gd name="connsiteY14" fmla="*/ 85352 h 419648"/>
                <a:gd name="connsiteX15" fmla="*/ 0 w 358770"/>
                <a:gd name="connsiteY15" fmla="*/ 0 h 419648"/>
                <a:gd name="connsiteX16" fmla="*/ 13799 w 358770"/>
                <a:gd name="connsiteY16" fmla="*/ 0 h 419648"/>
                <a:gd name="connsiteX17" fmla="*/ 73415 w 358770"/>
                <a:gd name="connsiteY17" fmla="*/ 14225 h 419648"/>
                <a:gd name="connsiteX18" fmla="*/ 281900 w 358770"/>
                <a:gd name="connsiteY18" fmla="*/ 14225 h 419648"/>
                <a:gd name="connsiteX19" fmla="*/ 344966 w 358770"/>
                <a:gd name="connsiteY19" fmla="*/ 0 h 419648"/>
                <a:gd name="connsiteX20" fmla="*/ 358771 w 358770"/>
                <a:gd name="connsiteY20" fmla="*/ 0 h 419648"/>
                <a:gd name="connsiteX21" fmla="*/ 358771 w 358770"/>
                <a:gd name="connsiteY21" fmla="*/ 85352 h 419648"/>
                <a:gd name="connsiteX22" fmla="*/ 344966 w 358770"/>
                <a:gd name="connsiteY22" fmla="*/ 85352 h 419648"/>
                <a:gd name="connsiteX23" fmla="*/ 319529 w 358770"/>
                <a:gd name="connsiteY23" fmla="*/ 40457 h 419648"/>
                <a:gd name="connsiteX24" fmla="*/ 264657 w 358770"/>
                <a:gd name="connsiteY24" fmla="*/ 28451 h 41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8770" h="419648">
                  <a:moveTo>
                    <a:pt x="264657" y="28451"/>
                  </a:moveTo>
                  <a:lnTo>
                    <a:pt x="206983" y="28451"/>
                  </a:lnTo>
                  <a:lnTo>
                    <a:pt x="206983" y="342631"/>
                  </a:lnTo>
                  <a:cubicBezTo>
                    <a:pt x="206983" y="367297"/>
                    <a:pt x="210274" y="383935"/>
                    <a:pt x="216849" y="392534"/>
                  </a:cubicBezTo>
                  <a:cubicBezTo>
                    <a:pt x="223425" y="401127"/>
                    <a:pt x="236235" y="405423"/>
                    <a:pt x="255279" y="405423"/>
                  </a:cubicBezTo>
                  <a:lnTo>
                    <a:pt x="255279" y="419648"/>
                  </a:lnTo>
                  <a:lnTo>
                    <a:pt x="103497" y="419648"/>
                  </a:lnTo>
                  <a:lnTo>
                    <a:pt x="103497" y="405423"/>
                  </a:lnTo>
                  <a:cubicBezTo>
                    <a:pt x="122253" y="405423"/>
                    <a:pt x="134992" y="400473"/>
                    <a:pt x="141709" y="390586"/>
                  </a:cubicBezTo>
                  <a:cubicBezTo>
                    <a:pt x="148432" y="380698"/>
                    <a:pt x="151793" y="364007"/>
                    <a:pt x="151793" y="340524"/>
                  </a:cubicBezTo>
                  <a:lnTo>
                    <a:pt x="151793" y="28451"/>
                  </a:lnTo>
                  <a:lnTo>
                    <a:pt x="94543" y="28451"/>
                  </a:lnTo>
                  <a:cubicBezTo>
                    <a:pt x="67169" y="28451"/>
                    <a:pt x="47260" y="32859"/>
                    <a:pt x="34821" y="41675"/>
                  </a:cubicBezTo>
                  <a:cubicBezTo>
                    <a:pt x="22382" y="50492"/>
                    <a:pt x="15382" y="65053"/>
                    <a:pt x="13799" y="85352"/>
                  </a:cubicBezTo>
                  <a:lnTo>
                    <a:pt x="0" y="85352"/>
                  </a:lnTo>
                  <a:lnTo>
                    <a:pt x="0" y="0"/>
                  </a:lnTo>
                  <a:lnTo>
                    <a:pt x="13799" y="0"/>
                  </a:lnTo>
                  <a:cubicBezTo>
                    <a:pt x="24442" y="9487"/>
                    <a:pt x="44311" y="14225"/>
                    <a:pt x="73415" y="14225"/>
                  </a:cubicBezTo>
                  <a:lnTo>
                    <a:pt x="281900" y="14225"/>
                  </a:lnTo>
                  <a:cubicBezTo>
                    <a:pt x="311946" y="14225"/>
                    <a:pt x="332963" y="9487"/>
                    <a:pt x="344966" y="0"/>
                  </a:cubicBezTo>
                  <a:lnTo>
                    <a:pt x="358771" y="0"/>
                  </a:lnTo>
                  <a:lnTo>
                    <a:pt x="358771" y="85352"/>
                  </a:lnTo>
                  <a:lnTo>
                    <a:pt x="344966" y="85352"/>
                  </a:lnTo>
                  <a:cubicBezTo>
                    <a:pt x="340221" y="63422"/>
                    <a:pt x="331744" y="48455"/>
                    <a:pt x="319529" y="40457"/>
                  </a:cubicBezTo>
                  <a:cubicBezTo>
                    <a:pt x="307313" y="32453"/>
                    <a:pt x="289023" y="28451"/>
                    <a:pt x="264657" y="28451"/>
                  </a:cubicBezTo>
                </a:path>
              </a:pathLst>
            </a:custGeom>
            <a:solidFill>
              <a:schemeClr val="tx1"/>
            </a:solidFill>
            <a:ln w="5872" cap="flat">
              <a:noFill/>
              <a:prstDash val="solid"/>
              <a:miter/>
            </a:ln>
          </p:spPr>
          <p:txBody>
            <a:bodyPr rtlCol="0" anchor="ctr"/>
            <a:lstStyle/>
            <a:p>
              <a:endParaRPr lang="en-US"/>
            </a:p>
          </p:txBody>
        </p:sp>
        <p:sp>
          <p:nvSpPr>
            <p:cNvPr id="29" name="Freeform: Shape 33">
              <a:extLst>
                <a:ext uri="{FF2B5EF4-FFF2-40B4-BE49-F238E27FC236}">
                  <a16:creationId xmlns:a16="http://schemas.microsoft.com/office/drawing/2014/main" id="{5B9A7560-4BFC-4D4A-AA38-C8EA6876C3E3}"/>
                </a:ext>
              </a:extLst>
            </p:cNvPr>
            <p:cNvSpPr/>
            <p:nvPr/>
          </p:nvSpPr>
          <p:spPr>
            <a:xfrm>
              <a:off x="17426380" y="9819983"/>
              <a:ext cx="234574" cy="263170"/>
            </a:xfrm>
            <a:custGeom>
              <a:avLst/>
              <a:gdLst>
                <a:gd name="connsiteX0" fmla="*/ 48296 w 234574"/>
                <a:gd name="connsiteY0" fmla="*/ 92461 h 263170"/>
                <a:gd name="connsiteX1" fmla="*/ 179379 w 234574"/>
                <a:gd name="connsiteY1" fmla="*/ 92461 h 263170"/>
                <a:gd name="connsiteX2" fmla="*/ 179379 w 234574"/>
                <a:gd name="connsiteY2" fmla="*/ 87576 h 263170"/>
                <a:gd name="connsiteX3" fmla="*/ 160948 w 234574"/>
                <a:gd name="connsiteY3" fmla="*/ 34065 h 263170"/>
                <a:gd name="connsiteX4" fmla="*/ 115024 w 234574"/>
                <a:gd name="connsiteY4" fmla="*/ 14225 h 263170"/>
                <a:gd name="connsiteX5" fmla="*/ 68023 w 234574"/>
                <a:gd name="connsiteY5" fmla="*/ 35060 h 263170"/>
                <a:gd name="connsiteX6" fmla="*/ 48296 w 234574"/>
                <a:gd name="connsiteY6" fmla="*/ 92461 h 263170"/>
                <a:gd name="connsiteX7" fmla="*/ 234575 w 234574"/>
                <a:gd name="connsiteY7" fmla="*/ 192044 h 263170"/>
                <a:gd name="connsiteX8" fmla="*/ 234575 w 234574"/>
                <a:gd name="connsiteY8" fmla="*/ 210048 h 263170"/>
                <a:gd name="connsiteX9" fmla="*/ 188869 w 234574"/>
                <a:gd name="connsiteY9" fmla="*/ 250946 h 263170"/>
                <a:gd name="connsiteX10" fmla="*/ 132920 w 234574"/>
                <a:gd name="connsiteY10" fmla="*/ 263170 h 263170"/>
                <a:gd name="connsiteX11" fmla="*/ 37570 w 234574"/>
                <a:gd name="connsiteY11" fmla="*/ 226663 h 263170"/>
                <a:gd name="connsiteX12" fmla="*/ 0 w 234574"/>
                <a:gd name="connsiteY12" fmla="*/ 134031 h 263170"/>
                <a:gd name="connsiteX13" fmla="*/ 35410 w 234574"/>
                <a:gd name="connsiteY13" fmla="*/ 38733 h 263170"/>
                <a:gd name="connsiteX14" fmla="*/ 122247 w 234574"/>
                <a:gd name="connsiteY14" fmla="*/ 0 h 263170"/>
                <a:gd name="connsiteX15" fmla="*/ 196098 w 234574"/>
                <a:gd name="connsiteY15" fmla="*/ 29951 h 263170"/>
                <a:gd name="connsiteX16" fmla="*/ 227676 w 234574"/>
                <a:gd name="connsiteY16" fmla="*/ 101354 h 263170"/>
                <a:gd name="connsiteX17" fmla="*/ 227676 w 234574"/>
                <a:gd name="connsiteY17" fmla="*/ 106687 h 263170"/>
                <a:gd name="connsiteX18" fmla="*/ 48296 w 234574"/>
                <a:gd name="connsiteY18" fmla="*/ 106687 h 263170"/>
                <a:gd name="connsiteX19" fmla="*/ 48296 w 234574"/>
                <a:gd name="connsiteY19" fmla="*/ 110018 h 263170"/>
                <a:gd name="connsiteX20" fmla="*/ 60747 w 234574"/>
                <a:gd name="connsiteY20" fmla="*/ 179202 h 263170"/>
                <a:gd name="connsiteX21" fmla="*/ 97128 w 234574"/>
                <a:gd name="connsiteY21" fmla="*/ 225209 h 263170"/>
                <a:gd name="connsiteX22" fmla="*/ 147043 w 234574"/>
                <a:gd name="connsiteY22" fmla="*/ 241824 h 263170"/>
                <a:gd name="connsiteX23" fmla="*/ 188598 w 234574"/>
                <a:gd name="connsiteY23" fmla="*/ 232101 h 263170"/>
                <a:gd name="connsiteX24" fmla="*/ 234575 w 234574"/>
                <a:gd name="connsiteY24" fmla="*/ 192044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574" h="263170">
                  <a:moveTo>
                    <a:pt x="48296" y="92461"/>
                  </a:moveTo>
                  <a:lnTo>
                    <a:pt x="179379" y="92461"/>
                  </a:lnTo>
                  <a:lnTo>
                    <a:pt x="179379" y="87576"/>
                  </a:lnTo>
                  <a:cubicBezTo>
                    <a:pt x="179379" y="65123"/>
                    <a:pt x="173234" y="47284"/>
                    <a:pt x="160948" y="34065"/>
                  </a:cubicBezTo>
                  <a:cubicBezTo>
                    <a:pt x="148656" y="20835"/>
                    <a:pt x="133350" y="14225"/>
                    <a:pt x="115024" y="14225"/>
                  </a:cubicBezTo>
                  <a:cubicBezTo>
                    <a:pt x="95544" y="14225"/>
                    <a:pt x="79879" y="21170"/>
                    <a:pt x="68023" y="35060"/>
                  </a:cubicBezTo>
                  <a:cubicBezTo>
                    <a:pt x="56161" y="48956"/>
                    <a:pt x="49585" y="68089"/>
                    <a:pt x="48296" y="92461"/>
                  </a:cubicBezTo>
                  <a:moveTo>
                    <a:pt x="234575" y="192044"/>
                  </a:moveTo>
                  <a:lnTo>
                    <a:pt x="234575" y="210048"/>
                  </a:lnTo>
                  <a:cubicBezTo>
                    <a:pt x="219628" y="229158"/>
                    <a:pt x="204393" y="242795"/>
                    <a:pt x="188869" y="250946"/>
                  </a:cubicBezTo>
                  <a:cubicBezTo>
                    <a:pt x="173345" y="259092"/>
                    <a:pt x="154696" y="263170"/>
                    <a:pt x="132920" y="263170"/>
                  </a:cubicBezTo>
                  <a:cubicBezTo>
                    <a:pt x="94396" y="263170"/>
                    <a:pt x="62613" y="250999"/>
                    <a:pt x="37570" y="226663"/>
                  </a:cubicBezTo>
                  <a:cubicBezTo>
                    <a:pt x="12521" y="202320"/>
                    <a:pt x="0" y="171445"/>
                    <a:pt x="0" y="134031"/>
                  </a:cubicBezTo>
                  <a:cubicBezTo>
                    <a:pt x="0" y="96316"/>
                    <a:pt x="11803" y="64552"/>
                    <a:pt x="35410" y="38733"/>
                  </a:cubicBezTo>
                  <a:cubicBezTo>
                    <a:pt x="59028" y="12907"/>
                    <a:pt x="87974" y="0"/>
                    <a:pt x="122247" y="0"/>
                  </a:cubicBezTo>
                  <a:cubicBezTo>
                    <a:pt x="150416" y="0"/>
                    <a:pt x="175041" y="9982"/>
                    <a:pt x="196098" y="29951"/>
                  </a:cubicBezTo>
                  <a:cubicBezTo>
                    <a:pt x="217150" y="49915"/>
                    <a:pt x="227676" y="73722"/>
                    <a:pt x="227676" y="101354"/>
                  </a:cubicBezTo>
                  <a:lnTo>
                    <a:pt x="227676" y="106687"/>
                  </a:lnTo>
                  <a:lnTo>
                    <a:pt x="48296" y="106687"/>
                  </a:lnTo>
                  <a:lnTo>
                    <a:pt x="48296" y="110018"/>
                  </a:lnTo>
                  <a:cubicBezTo>
                    <a:pt x="48296" y="136544"/>
                    <a:pt x="52446" y="159603"/>
                    <a:pt x="60747" y="179202"/>
                  </a:cubicBezTo>
                  <a:cubicBezTo>
                    <a:pt x="69047" y="198795"/>
                    <a:pt x="81174" y="214138"/>
                    <a:pt x="97128" y="225209"/>
                  </a:cubicBezTo>
                  <a:cubicBezTo>
                    <a:pt x="113081" y="236280"/>
                    <a:pt x="129718" y="241824"/>
                    <a:pt x="147043" y="241824"/>
                  </a:cubicBezTo>
                  <a:cubicBezTo>
                    <a:pt x="163202" y="241824"/>
                    <a:pt x="177060" y="238575"/>
                    <a:pt x="188598" y="232101"/>
                  </a:cubicBezTo>
                  <a:cubicBezTo>
                    <a:pt x="200131" y="225621"/>
                    <a:pt x="215460" y="212267"/>
                    <a:pt x="234575" y="192044"/>
                  </a:cubicBezTo>
                  <a:close/>
                </a:path>
              </a:pathLst>
            </a:custGeom>
            <a:solidFill>
              <a:schemeClr val="tx1"/>
            </a:solidFill>
            <a:ln w="5872" cap="flat">
              <a:noFill/>
              <a:prstDash val="solid"/>
              <a:miter/>
            </a:ln>
          </p:spPr>
          <p:txBody>
            <a:bodyPr rtlCol="0" anchor="ctr"/>
            <a:lstStyle/>
            <a:p>
              <a:endParaRPr lang="en-US"/>
            </a:p>
          </p:txBody>
        </p:sp>
        <p:sp>
          <p:nvSpPr>
            <p:cNvPr id="30" name="Freeform: Shape 34">
              <a:extLst>
                <a:ext uri="{FF2B5EF4-FFF2-40B4-BE49-F238E27FC236}">
                  <a16:creationId xmlns:a16="http://schemas.microsoft.com/office/drawing/2014/main" id="{0F383D3D-5330-FA48-B235-DCADAAEF9F88}"/>
                </a:ext>
              </a:extLst>
            </p:cNvPr>
            <p:cNvSpPr/>
            <p:nvPr/>
          </p:nvSpPr>
          <p:spPr>
            <a:xfrm>
              <a:off x="17674753" y="9819983"/>
              <a:ext cx="227675" cy="263170"/>
            </a:xfrm>
            <a:custGeom>
              <a:avLst/>
              <a:gdLst>
                <a:gd name="connsiteX0" fmla="*/ 220776 w 227675"/>
                <a:gd name="connsiteY0" fmla="*/ 0 h 263170"/>
                <a:gd name="connsiteX1" fmla="*/ 220776 w 227675"/>
                <a:gd name="connsiteY1" fmla="*/ 85352 h 263170"/>
                <a:gd name="connsiteX2" fmla="*/ 206977 w 227675"/>
                <a:gd name="connsiteY2" fmla="*/ 85352 h 263170"/>
                <a:gd name="connsiteX3" fmla="*/ 178302 w 227675"/>
                <a:gd name="connsiteY3" fmla="*/ 33341 h 263170"/>
                <a:gd name="connsiteX4" fmla="*/ 127852 w 227675"/>
                <a:gd name="connsiteY4" fmla="*/ 14225 h 263170"/>
                <a:gd name="connsiteX5" fmla="*/ 70448 w 227675"/>
                <a:gd name="connsiteY5" fmla="*/ 42952 h 263170"/>
                <a:gd name="connsiteX6" fmla="*/ 48290 w 227675"/>
                <a:gd name="connsiteY6" fmla="*/ 117463 h 263170"/>
                <a:gd name="connsiteX7" fmla="*/ 74864 w 227675"/>
                <a:gd name="connsiteY7" fmla="*/ 204927 h 263170"/>
                <a:gd name="connsiteX8" fmla="*/ 138201 w 227675"/>
                <a:gd name="connsiteY8" fmla="*/ 241830 h 263170"/>
                <a:gd name="connsiteX9" fmla="*/ 186550 w 227675"/>
                <a:gd name="connsiteY9" fmla="*/ 228664 h 263170"/>
                <a:gd name="connsiteX10" fmla="*/ 227676 w 227675"/>
                <a:gd name="connsiteY10" fmla="*/ 192044 h 263170"/>
                <a:gd name="connsiteX11" fmla="*/ 227676 w 227675"/>
                <a:gd name="connsiteY11" fmla="*/ 209712 h 263170"/>
                <a:gd name="connsiteX12" fmla="*/ 121164 w 227675"/>
                <a:gd name="connsiteY12" fmla="*/ 263170 h 263170"/>
                <a:gd name="connsiteX13" fmla="*/ 33785 w 227675"/>
                <a:gd name="connsiteY13" fmla="*/ 228216 h 263170"/>
                <a:gd name="connsiteX14" fmla="*/ 0 w 227675"/>
                <a:gd name="connsiteY14" fmla="*/ 137362 h 263170"/>
                <a:gd name="connsiteX15" fmla="*/ 36110 w 227675"/>
                <a:gd name="connsiteY15" fmla="*/ 40063 h 263170"/>
                <a:gd name="connsiteX16" fmla="*/ 123213 w 227675"/>
                <a:gd name="connsiteY16" fmla="*/ 0 h 263170"/>
                <a:gd name="connsiteX17" fmla="*/ 173987 w 227675"/>
                <a:gd name="connsiteY17" fmla="*/ 9334 h 263170"/>
                <a:gd name="connsiteX18" fmla="*/ 190806 w 227675"/>
                <a:gd name="connsiteY18" fmla="*/ 13337 h 263170"/>
                <a:gd name="connsiteX19" fmla="*/ 206977 w 227675"/>
                <a:gd name="connsiteY19" fmla="*/ 0 h 263170"/>
                <a:gd name="connsiteX20" fmla="*/ 220776 w 227675"/>
                <a:gd name="connsiteY20" fmla="*/ 0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675" h="263170">
                  <a:moveTo>
                    <a:pt x="220776" y="0"/>
                  </a:moveTo>
                  <a:lnTo>
                    <a:pt x="220776" y="85352"/>
                  </a:lnTo>
                  <a:lnTo>
                    <a:pt x="206977" y="85352"/>
                  </a:lnTo>
                  <a:cubicBezTo>
                    <a:pt x="201944" y="63416"/>
                    <a:pt x="192384" y="46078"/>
                    <a:pt x="178302" y="33341"/>
                  </a:cubicBezTo>
                  <a:cubicBezTo>
                    <a:pt x="164209" y="20599"/>
                    <a:pt x="147396" y="14225"/>
                    <a:pt x="127852" y="14225"/>
                  </a:cubicBezTo>
                  <a:cubicBezTo>
                    <a:pt x="104351" y="14225"/>
                    <a:pt x="85213" y="23801"/>
                    <a:pt x="70448" y="42952"/>
                  </a:cubicBezTo>
                  <a:cubicBezTo>
                    <a:pt x="55678" y="62104"/>
                    <a:pt x="48290" y="86947"/>
                    <a:pt x="48290" y="117463"/>
                  </a:cubicBezTo>
                  <a:cubicBezTo>
                    <a:pt x="48290" y="151181"/>
                    <a:pt x="57150" y="180338"/>
                    <a:pt x="74864" y="204927"/>
                  </a:cubicBezTo>
                  <a:cubicBezTo>
                    <a:pt x="92583" y="229523"/>
                    <a:pt x="113694" y="241830"/>
                    <a:pt x="138201" y="241830"/>
                  </a:cubicBezTo>
                  <a:cubicBezTo>
                    <a:pt x="154443" y="241830"/>
                    <a:pt x="170555" y="237439"/>
                    <a:pt x="186550" y="228664"/>
                  </a:cubicBezTo>
                  <a:cubicBezTo>
                    <a:pt x="202538" y="219883"/>
                    <a:pt x="216249" y="207676"/>
                    <a:pt x="227676" y="192044"/>
                  </a:cubicBezTo>
                  <a:lnTo>
                    <a:pt x="227676" y="209712"/>
                  </a:lnTo>
                  <a:cubicBezTo>
                    <a:pt x="201514" y="245349"/>
                    <a:pt x="166004" y="263170"/>
                    <a:pt x="121164" y="263170"/>
                  </a:cubicBezTo>
                  <a:cubicBezTo>
                    <a:pt x="85448" y="263170"/>
                    <a:pt x="56320" y="251517"/>
                    <a:pt x="33785" y="228216"/>
                  </a:cubicBezTo>
                  <a:cubicBezTo>
                    <a:pt x="11262" y="204916"/>
                    <a:pt x="0" y="174635"/>
                    <a:pt x="0" y="137362"/>
                  </a:cubicBezTo>
                  <a:cubicBezTo>
                    <a:pt x="0" y="99206"/>
                    <a:pt x="12033" y="66771"/>
                    <a:pt x="36110" y="40063"/>
                  </a:cubicBezTo>
                  <a:cubicBezTo>
                    <a:pt x="60188" y="13354"/>
                    <a:pt x="89216" y="0"/>
                    <a:pt x="123213" y="0"/>
                  </a:cubicBezTo>
                  <a:cubicBezTo>
                    <a:pt x="138377" y="0"/>
                    <a:pt x="155302" y="3113"/>
                    <a:pt x="173987" y="9334"/>
                  </a:cubicBezTo>
                  <a:cubicBezTo>
                    <a:pt x="182111" y="12001"/>
                    <a:pt x="187715" y="13337"/>
                    <a:pt x="190806" y="13337"/>
                  </a:cubicBezTo>
                  <a:cubicBezTo>
                    <a:pt x="197629" y="13337"/>
                    <a:pt x="203015" y="8893"/>
                    <a:pt x="206977" y="0"/>
                  </a:cubicBezTo>
                  <a:lnTo>
                    <a:pt x="220776" y="0"/>
                  </a:lnTo>
                </a:path>
              </a:pathLst>
            </a:custGeom>
            <a:solidFill>
              <a:schemeClr val="tx1"/>
            </a:solidFill>
            <a:ln w="5872" cap="flat">
              <a:noFill/>
              <a:prstDash val="solid"/>
              <a:miter/>
            </a:ln>
          </p:spPr>
          <p:txBody>
            <a:bodyPr rtlCol="0" anchor="ctr"/>
            <a:lstStyle/>
            <a:p>
              <a:endParaRPr lang="en-US"/>
            </a:p>
          </p:txBody>
        </p:sp>
        <p:sp>
          <p:nvSpPr>
            <p:cNvPr id="31" name="Freeform: Shape 35">
              <a:extLst>
                <a:ext uri="{FF2B5EF4-FFF2-40B4-BE49-F238E27FC236}">
                  <a16:creationId xmlns:a16="http://schemas.microsoft.com/office/drawing/2014/main" id="{E40AD738-75B3-824A-9584-211A14F947C4}"/>
                </a:ext>
              </a:extLst>
            </p:cNvPr>
            <p:cNvSpPr/>
            <p:nvPr/>
          </p:nvSpPr>
          <p:spPr>
            <a:xfrm>
              <a:off x="17881736" y="9741741"/>
              <a:ext cx="193178" cy="341418"/>
            </a:xfrm>
            <a:custGeom>
              <a:avLst/>
              <a:gdLst>
                <a:gd name="connsiteX0" fmla="*/ 82782 w 193178"/>
                <a:gd name="connsiteY0" fmla="*/ 0 h 341418"/>
                <a:gd name="connsiteX1" fmla="*/ 96580 w 193178"/>
                <a:gd name="connsiteY1" fmla="*/ 0 h 341418"/>
                <a:gd name="connsiteX2" fmla="*/ 96580 w 193178"/>
                <a:gd name="connsiteY2" fmla="*/ 85352 h 341418"/>
                <a:gd name="connsiteX3" fmla="*/ 179374 w 193178"/>
                <a:gd name="connsiteY3" fmla="*/ 85352 h 341418"/>
                <a:gd name="connsiteX4" fmla="*/ 179374 w 193178"/>
                <a:gd name="connsiteY4" fmla="*/ 99577 h 341418"/>
                <a:gd name="connsiteX5" fmla="*/ 96580 w 193178"/>
                <a:gd name="connsiteY5" fmla="*/ 99577 h 341418"/>
                <a:gd name="connsiteX6" fmla="*/ 96580 w 193178"/>
                <a:gd name="connsiteY6" fmla="*/ 265948 h 341418"/>
                <a:gd name="connsiteX7" fmla="*/ 107960 w 193178"/>
                <a:gd name="connsiteY7" fmla="*/ 306011 h 341418"/>
                <a:gd name="connsiteX8" fmla="*/ 140355 w 193178"/>
                <a:gd name="connsiteY8" fmla="*/ 320077 h 341418"/>
                <a:gd name="connsiteX9" fmla="*/ 185525 w 193178"/>
                <a:gd name="connsiteY9" fmla="*/ 298742 h 341418"/>
                <a:gd name="connsiteX10" fmla="*/ 193178 w 193178"/>
                <a:gd name="connsiteY10" fmla="*/ 306511 h 341418"/>
                <a:gd name="connsiteX11" fmla="*/ 119009 w 193178"/>
                <a:gd name="connsiteY11" fmla="*/ 341418 h 341418"/>
                <a:gd name="connsiteX12" fmla="*/ 67905 w 193178"/>
                <a:gd name="connsiteY12" fmla="*/ 320960 h 341418"/>
                <a:gd name="connsiteX13" fmla="*/ 48284 w 193178"/>
                <a:gd name="connsiteY13" fmla="*/ 268173 h 341418"/>
                <a:gd name="connsiteX14" fmla="*/ 48284 w 193178"/>
                <a:gd name="connsiteY14" fmla="*/ 99577 h 341418"/>
                <a:gd name="connsiteX15" fmla="*/ 0 w 193178"/>
                <a:gd name="connsiteY15" fmla="*/ 99577 h 341418"/>
                <a:gd name="connsiteX16" fmla="*/ 0 w 193178"/>
                <a:gd name="connsiteY16" fmla="*/ 87800 h 341418"/>
                <a:gd name="connsiteX17" fmla="*/ 82782 w 193178"/>
                <a:gd name="connsiteY17" fmla="*/ 0 h 34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178" h="341418">
                  <a:moveTo>
                    <a:pt x="82782" y="0"/>
                  </a:moveTo>
                  <a:lnTo>
                    <a:pt x="96580" y="0"/>
                  </a:lnTo>
                  <a:lnTo>
                    <a:pt x="96580" y="85352"/>
                  </a:lnTo>
                  <a:lnTo>
                    <a:pt x="179374" y="85352"/>
                  </a:lnTo>
                  <a:lnTo>
                    <a:pt x="179374" y="99577"/>
                  </a:lnTo>
                  <a:lnTo>
                    <a:pt x="96580" y="99577"/>
                  </a:lnTo>
                  <a:lnTo>
                    <a:pt x="96580" y="265948"/>
                  </a:lnTo>
                  <a:cubicBezTo>
                    <a:pt x="96580" y="283287"/>
                    <a:pt x="100377" y="296641"/>
                    <a:pt x="107960" y="306011"/>
                  </a:cubicBezTo>
                  <a:cubicBezTo>
                    <a:pt x="115542" y="315393"/>
                    <a:pt x="126339" y="320077"/>
                    <a:pt x="140355" y="320077"/>
                  </a:cubicBezTo>
                  <a:cubicBezTo>
                    <a:pt x="156886" y="320077"/>
                    <a:pt x="171933" y="312968"/>
                    <a:pt x="185525" y="298742"/>
                  </a:cubicBezTo>
                  <a:lnTo>
                    <a:pt x="193178" y="306511"/>
                  </a:lnTo>
                  <a:cubicBezTo>
                    <a:pt x="171762" y="329777"/>
                    <a:pt x="147037" y="341418"/>
                    <a:pt x="119009" y="341418"/>
                  </a:cubicBezTo>
                  <a:cubicBezTo>
                    <a:pt x="98023" y="341418"/>
                    <a:pt x="80992" y="334597"/>
                    <a:pt x="67905" y="320960"/>
                  </a:cubicBezTo>
                  <a:cubicBezTo>
                    <a:pt x="54825" y="307335"/>
                    <a:pt x="48284" y="289732"/>
                    <a:pt x="48284" y="268173"/>
                  </a:cubicBezTo>
                  <a:lnTo>
                    <a:pt x="48284" y="99577"/>
                  </a:lnTo>
                  <a:lnTo>
                    <a:pt x="0" y="99577"/>
                  </a:lnTo>
                  <a:lnTo>
                    <a:pt x="0" y="87800"/>
                  </a:lnTo>
                  <a:cubicBezTo>
                    <a:pt x="34344" y="71056"/>
                    <a:pt x="61942" y="41787"/>
                    <a:pt x="82782" y="0"/>
                  </a:cubicBezTo>
                </a:path>
              </a:pathLst>
            </a:custGeom>
            <a:solidFill>
              <a:schemeClr val="tx1"/>
            </a:solidFill>
            <a:ln w="5872" cap="flat">
              <a:noFill/>
              <a:prstDash val="solid"/>
              <a:miter/>
            </a:ln>
          </p:spPr>
          <p:txBody>
            <a:bodyPr rtlCol="0" anchor="ctr"/>
            <a:lstStyle/>
            <a:p>
              <a:endParaRPr lang="en-US"/>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E336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295422" y="2316758"/>
            <a:ext cx="15697155" cy="7226990"/>
          </a:xfrm>
          <a:prstGeom prst="rect">
            <a:avLst/>
          </a:prstGeom>
        </p:spPr>
      </p:pic>
      <p:sp>
        <p:nvSpPr>
          <p:cNvPr id="3" name="TextBox 3"/>
          <p:cNvSpPr txBox="1"/>
          <p:nvPr/>
        </p:nvSpPr>
        <p:spPr>
          <a:xfrm>
            <a:off x="2232434" y="1192864"/>
            <a:ext cx="13823132" cy="930711"/>
          </a:xfrm>
          <a:prstGeom prst="rect">
            <a:avLst/>
          </a:prstGeom>
        </p:spPr>
        <p:txBody>
          <a:bodyPr lIns="0" tIns="0" rIns="0" bIns="0" rtlCol="0" anchor="t">
            <a:spAutoFit/>
          </a:bodyPr>
          <a:lstStyle/>
          <a:p>
            <a:pPr marL="0" lvl="0" indent="0" algn="ctr">
              <a:lnSpc>
                <a:spcPts val="6912"/>
              </a:lnSpc>
              <a:spcBef>
                <a:spcPts val="5184"/>
              </a:spcBef>
            </a:pPr>
            <a:r>
              <a:rPr lang="en-US" sz="7200" spc="-72">
                <a:solidFill>
                  <a:srgbClr val="FFFFFF"/>
                </a:solidFill>
                <a:latin typeface="League Spartan"/>
              </a:rPr>
              <a:t>Status Dashboard</a:t>
            </a:r>
          </a:p>
        </p:txBody>
      </p:sp>
      <p:pic>
        <p:nvPicPr>
          <p:cNvPr id="16" name="Picture 5">
            <a:extLst>
              <a:ext uri="{FF2B5EF4-FFF2-40B4-BE49-F238E27FC236}">
                <a16:creationId xmlns:a16="http://schemas.microsoft.com/office/drawing/2014/main" id="{99720BE6-C62C-6843-932D-55F9CC8CA90E}"/>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5925800" y="9627939"/>
            <a:ext cx="2148715" cy="45318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E336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224985" y="2318040"/>
            <a:ext cx="15838030" cy="6940260"/>
          </a:xfrm>
          <a:prstGeom prst="rect">
            <a:avLst/>
          </a:prstGeom>
        </p:spPr>
      </p:pic>
      <p:sp>
        <p:nvSpPr>
          <p:cNvPr id="3" name="TextBox 3"/>
          <p:cNvSpPr txBox="1"/>
          <p:nvPr/>
        </p:nvSpPr>
        <p:spPr>
          <a:xfrm>
            <a:off x="2232434" y="1190625"/>
            <a:ext cx="13823132" cy="935189"/>
          </a:xfrm>
          <a:prstGeom prst="rect">
            <a:avLst/>
          </a:prstGeom>
        </p:spPr>
        <p:txBody>
          <a:bodyPr lIns="0" tIns="0" rIns="0" bIns="0" rtlCol="0" anchor="t">
            <a:spAutoFit/>
          </a:bodyPr>
          <a:lstStyle/>
          <a:p>
            <a:pPr marL="0" lvl="0" indent="0" algn="ctr">
              <a:lnSpc>
                <a:spcPts val="6912"/>
              </a:lnSpc>
              <a:spcBef>
                <a:spcPts val="5184"/>
              </a:spcBef>
            </a:pPr>
            <a:r>
              <a:rPr lang="en-US" sz="7200" spc="-72">
                <a:solidFill>
                  <a:srgbClr val="FFFFFF"/>
                </a:solidFill>
                <a:latin typeface="League Spartan"/>
              </a:rPr>
              <a:t>Meals Screen</a:t>
            </a:r>
          </a:p>
        </p:txBody>
      </p:sp>
      <p:pic>
        <p:nvPicPr>
          <p:cNvPr id="16" name="Picture 5">
            <a:extLst>
              <a:ext uri="{FF2B5EF4-FFF2-40B4-BE49-F238E27FC236}">
                <a16:creationId xmlns:a16="http://schemas.microsoft.com/office/drawing/2014/main" id="{660B1CCC-296B-0B44-A7E4-0F95841C5B8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5925800" y="9627939"/>
            <a:ext cx="2148715" cy="45318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E336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cstate="email">
            <a:extLst>
              <a:ext uri="{28A0092B-C50C-407E-A947-70E740481C1C}">
                <a14:useLocalDpi xmlns:a14="http://schemas.microsoft.com/office/drawing/2010/main"/>
              </a:ext>
            </a:extLst>
          </a:blip>
          <a:srcRect/>
          <a:stretch>
            <a:fillRect/>
          </a:stretch>
        </p:blipFill>
        <p:spPr>
          <a:xfrm>
            <a:off x="1437310" y="2123575"/>
            <a:ext cx="15519923" cy="7288676"/>
          </a:xfrm>
          <a:prstGeom prst="rect">
            <a:avLst/>
          </a:prstGeom>
        </p:spPr>
      </p:pic>
      <p:sp>
        <p:nvSpPr>
          <p:cNvPr id="3" name="TextBox 3"/>
          <p:cNvSpPr txBox="1"/>
          <p:nvPr/>
        </p:nvSpPr>
        <p:spPr>
          <a:xfrm>
            <a:off x="2232434" y="1192864"/>
            <a:ext cx="13823132" cy="930711"/>
          </a:xfrm>
          <a:prstGeom prst="rect">
            <a:avLst/>
          </a:prstGeom>
        </p:spPr>
        <p:txBody>
          <a:bodyPr lIns="0" tIns="0" rIns="0" bIns="0" rtlCol="0" anchor="t">
            <a:spAutoFit/>
          </a:bodyPr>
          <a:lstStyle/>
          <a:p>
            <a:pPr marL="0" lvl="0" indent="0" algn="ctr">
              <a:lnSpc>
                <a:spcPts val="6912"/>
              </a:lnSpc>
              <a:spcBef>
                <a:spcPts val="5184"/>
              </a:spcBef>
            </a:pPr>
            <a:r>
              <a:rPr lang="en-US" sz="7200" spc="-72">
                <a:solidFill>
                  <a:srgbClr val="FFFFFF"/>
                </a:solidFill>
                <a:latin typeface="League Spartan"/>
              </a:rPr>
              <a:t>Kitchen Dashboard</a:t>
            </a:r>
          </a:p>
        </p:txBody>
      </p:sp>
      <p:pic>
        <p:nvPicPr>
          <p:cNvPr id="16" name="Picture 5">
            <a:extLst>
              <a:ext uri="{FF2B5EF4-FFF2-40B4-BE49-F238E27FC236}">
                <a16:creationId xmlns:a16="http://schemas.microsoft.com/office/drawing/2014/main" id="{906D343B-C78D-1C45-B349-D7E2EBA4F23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5925800" y="9627939"/>
            <a:ext cx="2148715" cy="453184"/>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1021112">
            <a:off x="17646340" y="8314757"/>
            <a:ext cx="1062899" cy="111991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7748004" y="633849"/>
            <a:ext cx="1274960" cy="104314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10559931" y="-455489"/>
            <a:ext cx="938273" cy="91097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a:off x="-500710" y="9565695"/>
            <a:ext cx="1202117" cy="117370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a:stretch>
        </p:blipFill>
        <p:spPr>
          <a:xfrm rot="-884370">
            <a:off x="-785117" y="963964"/>
            <a:ext cx="2670345" cy="582621"/>
          </a:xfrm>
          <a:prstGeom prst="rect">
            <a:avLst/>
          </a:prstGeom>
        </p:spPr>
      </p:pic>
      <p:pic>
        <p:nvPicPr>
          <p:cNvPr id="7" name="Picture 7"/>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2147569" y="2801649"/>
            <a:ext cx="3305812" cy="3245894"/>
          </a:xfrm>
          <a:prstGeom prst="rect">
            <a:avLst/>
          </a:prstGeom>
        </p:spPr>
      </p:pic>
      <p:pic>
        <p:nvPicPr>
          <p:cNvPr id="8" name="Picture 8"/>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7457315" y="2801649"/>
            <a:ext cx="3373370" cy="3245894"/>
          </a:xfrm>
          <a:prstGeom prst="rect">
            <a:avLst/>
          </a:prstGeom>
        </p:spPr>
      </p:pic>
      <p:sp>
        <p:nvSpPr>
          <p:cNvPr id="9" name="TextBox 9"/>
          <p:cNvSpPr txBox="1"/>
          <p:nvPr/>
        </p:nvSpPr>
        <p:spPr>
          <a:xfrm>
            <a:off x="3429882" y="1381677"/>
            <a:ext cx="11428235" cy="1077849"/>
          </a:xfrm>
          <a:prstGeom prst="rect">
            <a:avLst/>
          </a:prstGeom>
        </p:spPr>
        <p:txBody>
          <a:bodyPr lIns="0" tIns="0" rIns="0" bIns="0" rtlCol="0" anchor="t">
            <a:spAutoFit/>
          </a:bodyPr>
          <a:lstStyle/>
          <a:p>
            <a:pPr marL="0" lvl="0" indent="0" algn="ctr">
              <a:lnSpc>
                <a:spcPts val="7488"/>
              </a:lnSpc>
              <a:spcBef>
                <a:spcPts val="5616"/>
              </a:spcBef>
            </a:pPr>
            <a:r>
              <a:rPr lang="en-US" sz="7800" spc="-78">
                <a:solidFill>
                  <a:srgbClr val="1F70B9"/>
                </a:solidFill>
                <a:latin typeface="Bryndan Write"/>
              </a:rPr>
              <a:t>Child Info</a:t>
            </a:r>
          </a:p>
        </p:txBody>
      </p:sp>
      <p:grpSp>
        <p:nvGrpSpPr>
          <p:cNvPr id="10" name="Group 10"/>
          <p:cNvGrpSpPr/>
          <p:nvPr/>
        </p:nvGrpSpPr>
        <p:grpSpPr>
          <a:xfrm>
            <a:off x="7078124" y="6584962"/>
            <a:ext cx="4131753" cy="2855630"/>
            <a:chOff x="0" y="0"/>
            <a:chExt cx="5509003" cy="3807506"/>
          </a:xfrm>
        </p:grpSpPr>
        <p:sp>
          <p:nvSpPr>
            <p:cNvPr id="11" name="TextBox 11"/>
            <p:cNvSpPr txBox="1"/>
            <p:nvPr/>
          </p:nvSpPr>
          <p:spPr>
            <a:xfrm>
              <a:off x="0" y="38100"/>
              <a:ext cx="5509003" cy="687324"/>
            </a:xfrm>
            <a:prstGeom prst="rect">
              <a:avLst/>
            </a:prstGeom>
          </p:spPr>
          <p:txBody>
            <a:bodyPr lIns="0" tIns="0" rIns="0" bIns="0" rtlCol="0" anchor="t">
              <a:spAutoFit/>
            </a:bodyPr>
            <a:lstStyle/>
            <a:p>
              <a:pPr marL="0" lvl="0" indent="0" algn="ctr">
                <a:lnSpc>
                  <a:spcPts val="3456"/>
                </a:lnSpc>
                <a:spcBef>
                  <a:spcPts val="2592"/>
                </a:spcBef>
              </a:pPr>
              <a:r>
                <a:rPr lang="en-US" sz="3600" spc="-36">
                  <a:solidFill>
                    <a:srgbClr val="1F70B9"/>
                  </a:solidFill>
                  <a:latin typeface="Bryndan Write"/>
                </a:rPr>
                <a:t>Demographics</a:t>
              </a:r>
            </a:p>
          </p:txBody>
        </p:sp>
        <p:sp>
          <p:nvSpPr>
            <p:cNvPr id="12" name="TextBox 12"/>
            <p:cNvSpPr txBox="1"/>
            <p:nvPr/>
          </p:nvSpPr>
          <p:spPr>
            <a:xfrm>
              <a:off x="0" y="963341"/>
              <a:ext cx="5509003" cy="2844165"/>
            </a:xfrm>
            <a:prstGeom prst="rect">
              <a:avLst/>
            </a:prstGeom>
          </p:spPr>
          <p:txBody>
            <a:bodyPr lIns="0" tIns="0" rIns="0" bIns="0" rtlCol="0" anchor="t">
              <a:spAutoFit/>
            </a:bodyPr>
            <a:lstStyle/>
            <a:p>
              <a:pPr algn="ctr">
                <a:lnSpc>
                  <a:spcPts val="4399"/>
                </a:lnSpc>
              </a:pPr>
              <a:r>
                <a:rPr lang="en-US" sz="2199" spc="65">
                  <a:solidFill>
                    <a:srgbClr val="2E3364"/>
                  </a:solidFill>
                  <a:latin typeface="Poppins Medium"/>
                </a:rPr>
                <a:t>Record key demographics info including ethnicity, address, etc., for grant writing during intake.</a:t>
              </a:r>
            </a:p>
          </p:txBody>
        </p:sp>
      </p:grpSp>
      <p:grpSp>
        <p:nvGrpSpPr>
          <p:cNvPr id="13" name="Group 13"/>
          <p:cNvGrpSpPr/>
          <p:nvPr/>
        </p:nvGrpSpPr>
        <p:grpSpPr>
          <a:xfrm>
            <a:off x="12412862" y="6584962"/>
            <a:ext cx="4149327" cy="2860233"/>
            <a:chOff x="0" y="0"/>
            <a:chExt cx="5532436" cy="3813645"/>
          </a:xfrm>
        </p:grpSpPr>
        <p:sp>
          <p:nvSpPr>
            <p:cNvPr id="14" name="TextBox 14"/>
            <p:cNvSpPr txBox="1"/>
            <p:nvPr/>
          </p:nvSpPr>
          <p:spPr>
            <a:xfrm>
              <a:off x="0" y="38100"/>
              <a:ext cx="5532436" cy="693462"/>
            </a:xfrm>
            <a:prstGeom prst="rect">
              <a:avLst/>
            </a:prstGeom>
          </p:spPr>
          <p:txBody>
            <a:bodyPr lIns="0" tIns="0" rIns="0" bIns="0" rtlCol="0" anchor="t">
              <a:spAutoFit/>
            </a:bodyPr>
            <a:lstStyle/>
            <a:p>
              <a:pPr marL="0" lvl="0" indent="0" algn="ctr">
                <a:lnSpc>
                  <a:spcPts val="3456"/>
                </a:lnSpc>
                <a:spcBef>
                  <a:spcPts val="2592"/>
                </a:spcBef>
              </a:pPr>
              <a:r>
                <a:rPr lang="en-US" sz="3600" spc="-36">
                  <a:solidFill>
                    <a:srgbClr val="1F70B9"/>
                  </a:solidFill>
                  <a:latin typeface="Bryndan Write"/>
                </a:rPr>
                <a:t>Allergies/Meds</a:t>
              </a:r>
            </a:p>
          </p:txBody>
        </p:sp>
        <p:sp>
          <p:nvSpPr>
            <p:cNvPr id="15" name="TextBox 15"/>
            <p:cNvSpPr txBox="1"/>
            <p:nvPr/>
          </p:nvSpPr>
          <p:spPr>
            <a:xfrm>
              <a:off x="0" y="969480"/>
              <a:ext cx="5532436" cy="2844165"/>
            </a:xfrm>
            <a:prstGeom prst="rect">
              <a:avLst/>
            </a:prstGeom>
          </p:spPr>
          <p:txBody>
            <a:bodyPr lIns="0" tIns="0" rIns="0" bIns="0" rtlCol="0" anchor="t">
              <a:spAutoFit/>
            </a:bodyPr>
            <a:lstStyle/>
            <a:p>
              <a:pPr algn="ctr">
                <a:lnSpc>
                  <a:spcPts val="4399"/>
                </a:lnSpc>
              </a:pPr>
              <a:r>
                <a:rPr lang="en-US" sz="2199" u="none" spc="65">
                  <a:solidFill>
                    <a:srgbClr val="2E3364"/>
                  </a:solidFill>
                  <a:latin typeface="Poppins Medium"/>
                </a:rPr>
                <a:t> Quickly and accurately view and manage which child has allergies and to what foods or items.</a:t>
              </a:r>
            </a:p>
          </p:txBody>
        </p:sp>
      </p:grpSp>
      <p:grpSp>
        <p:nvGrpSpPr>
          <p:cNvPr id="16" name="Group 16"/>
          <p:cNvGrpSpPr/>
          <p:nvPr/>
        </p:nvGrpSpPr>
        <p:grpSpPr>
          <a:xfrm>
            <a:off x="1725812" y="6584962"/>
            <a:ext cx="4149327" cy="2834833"/>
            <a:chOff x="0" y="0"/>
            <a:chExt cx="5532436" cy="3779778"/>
          </a:xfrm>
        </p:grpSpPr>
        <p:sp>
          <p:nvSpPr>
            <p:cNvPr id="17" name="TextBox 17"/>
            <p:cNvSpPr txBox="1"/>
            <p:nvPr/>
          </p:nvSpPr>
          <p:spPr>
            <a:xfrm>
              <a:off x="0" y="38100"/>
              <a:ext cx="5532436" cy="693462"/>
            </a:xfrm>
            <a:prstGeom prst="rect">
              <a:avLst/>
            </a:prstGeom>
          </p:spPr>
          <p:txBody>
            <a:bodyPr lIns="0" tIns="0" rIns="0" bIns="0" rtlCol="0" anchor="t">
              <a:spAutoFit/>
            </a:bodyPr>
            <a:lstStyle/>
            <a:p>
              <a:pPr marL="0" lvl="0" indent="0" algn="ctr">
                <a:lnSpc>
                  <a:spcPts val="3456"/>
                </a:lnSpc>
                <a:spcBef>
                  <a:spcPts val="2592"/>
                </a:spcBef>
              </a:pPr>
              <a:r>
                <a:rPr lang="en-US" sz="3600" spc="-36">
                  <a:solidFill>
                    <a:srgbClr val="1F70B9"/>
                  </a:solidFill>
                  <a:latin typeface="Bryndan Write"/>
                </a:rPr>
                <a:t>Key Info</a:t>
              </a:r>
            </a:p>
          </p:txBody>
        </p:sp>
        <p:sp>
          <p:nvSpPr>
            <p:cNvPr id="18" name="TextBox 18"/>
            <p:cNvSpPr txBox="1"/>
            <p:nvPr/>
          </p:nvSpPr>
          <p:spPr>
            <a:xfrm>
              <a:off x="0" y="969480"/>
              <a:ext cx="5532436" cy="2810298"/>
            </a:xfrm>
            <a:prstGeom prst="rect">
              <a:avLst/>
            </a:prstGeom>
          </p:spPr>
          <p:txBody>
            <a:bodyPr lIns="0" tIns="0" rIns="0" bIns="0" rtlCol="0" anchor="t">
              <a:spAutoFit/>
            </a:bodyPr>
            <a:lstStyle/>
            <a:p>
              <a:pPr algn="ctr">
                <a:lnSpc>
                  <a:spcPts val="4399"/>
                </a:lnSpc>
              </a:pPr>
              <a:r>
                <a:rPr lang="en-US" sz="2199" spc="65">
                  <a:solidFill>
                    <a:srgbClr val="2E3364"/>
                  </a:solidFill>
                  <a:latin typeface="Poppins Medium"/>
                </a:rPr>
                <a:t>Record detailed child and caregiver information in one customizable, user-friendly intake page.</a:t>
              </a:r>
            </a:p>
          </p:txBody>
        </p:sp>
      </p:grpSp>
      <p:pic>
        <p:nvPicPr>
          <p:cNvPr id="19" name="Picture 19"/>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12800840" y="2801649"/>
            <a:ext cx="3373370" cy="3245894"/>
          </a:xfrm>
          <a:prstGeom prst="rect">
            <a:avLst/>
          </a:prstGeom>
        </p:spPr>
      </p:pic>
      <p:grpSp>
        <p:nvGrpSpPr>
          <p:cNvPr id="20" name="Picture 5">
            <a:extLst>
              <a:ext uri="{FF2B5EF4-FFF2-40B4-BE49-F238E27FC236}">
                <a16:creationId xmlns:a16="http://schemas.microsoft.com/office/drawing/2014/main" id="{7F979825-50B4-8B43-B1A9-795D8CD8695B}"/>
              </a:ext>
            </a:extLst>
          </p:cNvPr>
          <p:cNvGrpSpPr/>
          <p:nvPr/>
        </p:nvGrpSpPr>
        <p:grpSpPr>
          <a:xfrm>
            <a:off x="15925800" y="9627939"/>
            <a:ext cx="2149114" cy="455220"/>
            <a:chOff x="15925800" y="9627939"/>
            <a:chExt cx="2149114" cy="455220"/>
          </a:xfrm>
        </p:grpSpPr>
        <p:sp>
          <p:nvSpPr>
            <p:cNvPr id="21" name="Freeform: Shape 25">
              <a:extLst>
                <a:ext uri="{FF2B5EF4-FFF2-40B4-BE49-F238E27FC236}">
                  <a16:creationId xmlns:a16="http://schemas.microsoft.com/office/drawing/2014/main" id="{4C5C1ED2-906B-A34E-AC22-C6E639965A7E}"/>
                </a:ext>
              </a:extLst>
            </p:cNvPr>
            <p:cNvSpPr/>
            <p:nvPr/>
          </p:nvSpPr>
          <p:spPr>
            <a:xfrm>
              <a:off x="15925800" y="9670614"/>
              <a:ext cx="144882" cy="405429"/>
            </a:xfrm>
            <a:custGeom>
              <a:avLst/>
              <a:gdLst>
                <a:gd name="connsiteX0" fmla="*/ 144882 w 144882"/>
                <a:gd name="connsiteY0" fmla="*/ 0 h 405429"/>
                <a:gd name="connsiteX1" fmla="*/ 144882 w 144882"/>
                <a:gd name="connsiteY1" fmla="*/ 14225 h 405429"/>
                <a:gd name="connsiteX2" fmla="*/ 107100 w 144882"/>
                <a:gd name="connsiteY2" fmla="*/ 28227 h 405429"/>
                <a:gd name="connsiteX3" fmla="*/ 96586 w 144882"/>
                <a:gd name="connsiteY3" fmla="*/ 78130 h 405429"/>
                <a:gd name="connsiteX4" fmla="*/ 96586 w 144882"/>
                <a:gd name="connsiteY4" fmla="*/ 327740 h 405429"/>
                <a:gd name="connsiteX5" fmla="*/ 107100 w 144882"/>
                <a:gd name="connsiteY5" fmla="*/ 377361 h 405429"/>
                <a:gd name="connsiteX6" fmla="*/ 144882 w 144882"/>
                <a:gd name="connsiteY6" fmla="*/ 391204 h 405429"/>
                <a:gd name="connsiteX7" fmla="*/ 144882 w 144882"/>
                <a:gd name="connsiteY7" fmla="*/ 405429 h 405429"/>
                <a:gd name="connsiteX8" fmla="*/ 0 w 144882"/>
                <a:gd name="connsiteY8" fmla="*/ 405429 h 405429"/>
                <a:gd name="connsiteX9" fmla="*/ 0 w 144882"/>
                <a:gd name="connsiteY9" fmla="*/ 391204 h 405429"/>
                <a:gd name="connsiteX10" fmla="*/ 32660 w 144882"/>
                <a:gd name="connsiteY10" fmla="*/ 377538 h 405429"/>
                <a:gd name="connsiteX11" fmla="*/ 41397 w 144882"/>
                <a:gd name="connsiteY11" fmla="*/ 327746 h 405429"/>
                <a:gd name="connsiteX12" fmla="*/ 41397 w 144882"/>
                <a:gd name="connsiteY12" fmla="*/ 78130 h 405429"/>
                <a:gd name="connsiteX13" fmla="*/ 32825 w 144882"/>
                <a:gd name="connsiteY13" fmla="*/ 27733 h 405429"/>
                <a:gd name="connsiteX14" fmla="*/ 0 w 144882"/>
                <a:gd name="connsiteY14" fmla="*/ 14225 h 405429"/>
                <a:gd name="connsiteX15" fmla="*/ 0 w 144882"/>
                <a:gd name="connsiteY15" fmla="*/ 0 h 405429"/>
                <a:gd name="connsiteX16" fmla="*/ 144882 w 144882"/>
                <a:gd name="connsiteY16" fmla="*/ 0 h 40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882" h="405429">
                  <a:moveTo>
                    <a:pt x="144882" y="0"/>
                  </a:moveTo>
                  <a:lnTo>
                    <a:pt x="144882" y="14225"/>
                  </a:lnTo>
                  <a:cubicBezTo>
                    <a:pt x="126704" y="14225"/>
                    <a:pt x="114106" y="18892"/>
                    <a:pt x="107100" y="28227"/>
                  </a:cubicBezTo>
                  <a:cubicBezTo>
                    <a:pt x="100095" y="37567"/>
                    <a:pt x="96586" y="54200"/>
                    <a:pt x="96586" y="78130"/>
                  </a:cubicBezTo>
                  <a:lnTo>
                    <a:pt x="96586" y="327740"/>
                  </a:lnTo>
                  <a:cubicBezTo>
                    <a:pt x="96586" y="351600"/>
                    <a:pt x="100095" y="368138"/>
                    <a:pt x="107100" y="377361"/>
                  </a:cubicBezTo>
                  <a:cubicBezTo>
                    <a:pt x="114106" y="386584"/>
                    <a:pt x="126704" y="391204"/>
                    <a:pt x="144882" y="391204"/>
                  </a:cubicBezTo>
                  <a:lnTo>
                    <a:pt x="144882" y="405429"/>
                  </a:lnTo>
                  <a:lnTo>
                    <a:pt x="0" y="405429"/>
                  </a:lnTo>
                  <a:lnTo>
                    <a:pt x="0" y="391204"/>
                  </a:lnTo>
                  <a:cubicBezTo>
                    <a:pt x="15953" y="391204"/>
                    <a:pt x="26838" y="386648"/>
                    <a:pt x="32660" y="377538"/>
                  </a:cubicBezTo>
                  <a:cubicBezTo>
                    <a:pt x="38483" y="368421"/>
                    <a:pt x="41397" y="351824"/>
                    <a:pt x="41397" y="327746"/>
                  </a:cubicBezTo>
                  <a:lnTo>
                    <a:pt x="41397" y="78130"/>
                  </a:lnTo>
                  <a:cubicBezTo>
                    <a:pt x="41397" y="53535"/>
                    <a:pt x="38536" y="36731"/>
                    <a:pt x="32825" y="27733"/>
                  </a:cubicBezTo>
                  <a:cubicBezTo>
                    <a:pt x="27109" y="18728"/>
                    <a:pt x="16171" y="14225"/>
                    <a:pt x="0" y="14225"/>
                  </a:cubicBezTo>
                  <a:lnTo>
                    <a:pt x="0" y="0"/>
                  </a:lnTo>
                  <a:lnTo>
                    <a:pt x="144882" y="0"/>
                  </a:lnTo>
                </a:path>
              </a:pathLst>
            </a:custGeom>
            <a:solidFill>
              <a:schemeClr val="accent1"/>
            </a:solidFill>
            <a:ln w="5872" cap="flat">
              <a:noFill/>
              <a:prstDash val="solid"/>
              <a:miter/>
            </a:ln>
          </p:spPr>
          <p:txBody>
            <a:bodyPr rtlCol="0" anchor="ctr"/>
            <a:lstStyle/>
            <a:p>
              <a:endParaRPr lang="en-US"/>
            </a:p>
          </p:txBody>
        </p:sp>
        <p:sp>
          <p:nvSpPr>
            <p:cNvPr id="22" name="Freeform: Shape 26">
              <a:extLst>
                <a:ext uri="{FF2B5EF4-FFF2-40B4-BE49-F238E27FC236}">
                  <a16:creationId xmlns:a16="http://schemas.microsoft.com/office/drawing/2014/main" id="{41C3967B-3F54-D343-9D57-AB0FDC2C59DA}"/>
                </a:ext>
              </a:extLst>
            </p:cNvPr>
            <p:cNvSpPr/>
            <p:nvPr/>
          </p:nvSpPr>
          <p:spPr>
            <a:xfrm>
              <a:off x="16056883" y="9819983"/>
              <a:ext cx="303569" cy="256054"/>
            </a:xfrm>
            <a:custGeom>
              <a:avLst/>
              <a:gdLst>
                <a:gd name="connsiteX0" fmla="*/ 89693 w 303569"/>
                <a:gd name="connsiteY0" fmla="*/ 0 h 256054"/>
                <a:gd name="connsiteX1" fmla="*/ 89693 w 303569"/>
                <a:gd name="connsiteY1" fmla="*/ 52787 h 256054"/>
                <a:gd name="connsiteX2" fmla="*/ 178844 w 303569"/>
                <a:gd name="connsiteY2" fmla="*/ 0 h 256054"/>
                <a:gd name="connsiteX3" fmla="*/ 238348 w 303569"/>
                <a:gd name="connsiteY3" fmla="*/ 24337 h 256054"/>
                <a:gd name="connsiteX4" fmla="*/ 262173 w 303569"/>
                <a:gd name="connsiteY4" fmla="*/ 88583 h 256054"/>
                <a:gd name="connsiteX5" fmla="*/ 262173 w 303569"/>
                <a:gd name="connsiteY5" fmla="*/ 199931 h 256054"/>
                <a:gd name="connsiteX6" fmla="*/ 270579 w 303569"/>
                <a:gd name="connsiteY6" fmla="*/ 233655 h 256054"/>
                <a:gd name="connsiteX7" fmla="*/ 303569 w 303569"/>
                <a:gd name="connsiteY7" fmla="*/ 241830 h 256054"/>
                <a:gd name="connsiteX8" fmla="*/ 303569 w 303569"/>
                <a:gd name="connsiteY8" fmla="*/ 256055 h 256054"/>
                <a:gd name="connsiteX9" fmla="*/ 172480 w 303569"/>
                <a:gd name="connsiteY9" fmla="*/ 256055 h 256054"/>
                <a:gd name="connsiteX10" fmla="*/ 172480 w 303569"/>
                <a:gd name="connsiteY10" fmla="*/ 241830 h 256054"/>
                <a:gd name="connsiteX11" fmla="*/ 205093 w 303569"/>
                <a:gd name="connsiteY11" fmla="*/ 235603 h 256054"/>
                <a:gd name="connsiteX12" fmla="*/ 213877 w 303569"/>
                <a:gd name="connsiteY12" fmla="*/ 211596 h 256054"/>
                <a:gd name="connsiteX13" fmla="*/ 213877 w 303569"/>
                <a:gd name="connsiteY13" fmla="*/ 84233 h 256054"/>
                <a:gd name="connsiteX14" fmla="*/ 198518 w 303569"/>
                <a:gd name="connsiteY14" fmla="*/ 43559 h 256054"/>
                <a:gd name="connsiteX15" fmla="*/ 159223 w 303569"/>
                <a:gd name="connsiteY15" fmla="*/ 28445 h 256054"/>
                <a:gd name="connsiteX16" fmla="*/ 89693 w 303569"/>
                <a:gd name="connsiteY16" fmla="*/ 77789 h 256054"/>
                <a:gd name="connsiteX17" fmla="*/ 89693 w 303569"/>
                <a:gd name="connsiteY17" fmla="*/ 195593 h 256054"/>
                <a:gd name="connsiteX18" fmla="*/ 97669 w 303569"/>
                <a:gd name="connsiteY18" fmla="*/ 233655 h 256054"/>
                <a:gd name="connsiteX19" fmla="*/ 131083 w 303569"/>
                <a:gd name="connsiteY19" fmla="*/ 241830 h 256054"/>
                <a:gd name="connsiteX20" fmla="*/ 131083 w 303569"/>
                <a:gd name="connsiteY20" fmla="*/ 256055 h 256054"/>
                <a:gd name="connsiteX21" fmla="*/ 0 w 303569"/>
                <a:gd name="connsiteY21" fmla="*/ 256055 h 256054"/>
                <a:gd name="connsiteX22" fmla="*/ 0 w 303569"/>
                <a:gd name="connsiteY22" fmla="*/ 241830 h 256054"/>
                <a:gd name="connsiteX23" fmla="*/ 34874 w 303569"/>
                <a:gd name="connsiteY23" fmla="*/ 232878 h 256054"/>
                <a:gd name="connsiteX24" fmla="*/ 41397 w 303569"/>
                <a:gd name="connsiteY24" fmla="*/ 194928 h 256054"/>
                <a:gd name="connsiteX25" fmla="*/ 41397 w 303569"/>
                <a:gd name="connsiteY25" fmla="*/ 57119 h 256054"/>
                <a:gd name="connsiteX26" fmla="*/ 33526 w 303569"/>
                <a:gd name="connsiteY26" fmla="*/ 28286 h 256054"/>
                <a:gd name="connsiteX27" fmla="*/ 0 w 303569"/>
                <a:gd name="connsiteY27" fmla="*/ 21335 h 256054"/>
                <a:gd name="connsiteX28" fmla="*/ 0 w 303569"/>
                <a:gd name="connsiteY28" fmla="*/ 7110 h 256054"/>
                <a:gd name="connsiteX29" fmla="*/ 77619 w 303569"/>
                <a:gd name="connsiteY29" fmla="*/ 0 h 256054"/>
                <a:gd name="connsiteX30" fmla="*/ 89693 w 303569"/>
                <a:gd name="connsiteY30" fmla="*/ 0 h 25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3569" h="256054">
                  <a:moveTo>
                    <a:pt x="89693" y="0"/>
                  </a:moveTo>
                  <a:lnTo>
                    <a:pt x="89693" y="52787"/>
                  </a:lnTo>
                  <a:cubicBezTo>
                    <a:pt x="118509" y="17598"/>
                    <a:pt x="148226" y="0"/>
                    <a:pt x="178844" y="0"/>
                  </a:cubicBezTo>
                  <a:cubicBezTo>
                    <a:pt x="202633" y="0"/>
                    <a:pt x="222466" y="8110"/>
                    <a:pt x="238348" y="24337"/>
                  </a:cubicBezTo>
                  <a:cubicBezTo>
                    <a:pt x="254231" y="40563"/>
                    <a:pt x="262173" y="61974"/>
                    <a:pt x="262173" y="88583"/>
                  </a:cubicBezTo>
                  <a:lnTo>
                    <a:pt x="262173" y="199931"/>
                  </a:lnTo>
                  <a:cubicBezTo>
                    <a:pt x="262173" y="216975"/>
                    <a:pt x="264975" y="228216"/>
                    <a:pt x="270579" y="233655"/>
                  </a:cubicBezTo>
                  <a:cubicBezTo>
                    <a:pt x="276189" y="239105"/>
                    <a:pt x="287180" y="241830"/>
                    <a:pt x="303569" y="241830"/>
                  </a:cubicBezTo>
                  <a:lnTo>
                    <a:pt x="303569" y="256055"/>
                  </a:lnTo>
                  <a:lnTo>
                    <a:pt x="172480" y="256055"/>
                  </a:lnTo>
                  <a:lnTo>
                    <a:pt x="172480" y="241830"/>
                  </a:lnTo>
                  <a:cubicBezTo>
                    <a:pt x="188363" y="241830"/>
                    <a:pt x="199236" y="239752"/>
                    <a:pt x="205093" y="235603"/>
                  </a:cubicBezTo>
                  <a:cubicBezTo>
                    <a:pt x="210951" y="231453"/>
                    <a:pt x="213877" y="223455"/>
                    <a:pt x="213877" y="211596"/>
                  </a:cubicBezTo>
                  <a:lnTo>
                    <a:pt x="213877" y="84233"/>
                  </a:lnTo>
                  <a:cubicBezTo>
                    <a:pt x="213877" y="67195"/>
                    <a:pt x="208755" y="53635"/>
                    <a:pt x="198518" y="43559"/>
                  </a:cubicBezTo>
                  <a:cubicBezTo>
                    <a:pt x="188275" y="33483"/>
                    <a:pt x="175176" y="28445"/>
                    <a:pt x="159223" y="28445"/>
                  </a:cubicBezTo>
                  <a:cubicBezTo>
                    <a:pt x="136299" y="28445"/>
                    <a:pt x="113117" y="44895"/>
                    <a:pt x="89693" y="77789"/>
                  </a:cubicBezTo>
                  <a:lnTo>
                    <a:pt x="89693" y="195593"/>
                  </a:lnTo>
                  <a:cubicBezTo>
                    <a:pt x="89693" y="215521"/>
                    <a:pt x="92348" y="228211"/>
                    <a:pt x="97669" y="233655"/>
                  </a:cubicBezTo>
                  <a:cubicBezTo>
                    <a:pt x="102985" y="239105"/>
                    <a:pt x="114123" y="241830"/>
                    <a:pt x="131083" y="241830"/>
                  </a:cubicBezTo>
                  <a:lnTo>
                    <a:pt x="131083" y="256055"/>
                  </a:lnTo>
                  <a:lnTo>
                    <a:pt x="0" y="256055"/>
                  </a:lnTo>
                  <a:lnTo>
                    <a:pt x="0" y="241830"/>
                  </a:lnTo>
                  <a:cubicBezTo>
                    <a:pt x="18903" y="241830"/>
                    <a:pt x="30524" y="238840"/>
                    <a:pt x="34874" y="232878"/>
                  </a:cubicBezTo>
                  <a:cubicBezTo>
                    <a:pt x="39218" y="226916"/>
                    <a:pt x="41397" y="214262"/>
                    <a:pt x="41397" y="194928"/>
                  </a:cubicBezTo>
                  <a:lnTo>
                    <a:pt x="41397" y="57119"/>
                  </a:lnTo>
                  <a:cubicBezTo>
                    <a:pt x="41397" y="42529"/>
                    <a:pt x="38771" y="32906"/>
                    <a:pt x="33526" y="28286"/>
                  </a:cubicBezTo>
                  <a:cubicBezTo>
                    <a:pt x="28281" y="23654"/>
                    <a:pt x="17101" y="21335"/>
                    <a:pt x="0" y="21335"/>
                  </a:cubicBezTo>
                  <a:lnTo>
                    <a:pt x="0" y="7110"/>
                  </a:lnTo>
                  <a:lnTo>
                    <a:pt x="77619" y="0"/>
                  </a:lnTo>
                  <a:lnTo>
                    <a:pt x="89693" y="0"/>
                  </a:lnTo>
                </a:path>
              </a:pathLst>
            </a:custGeom>
            <a:solidFill>
              <a:schemeClr val="accent1"/>
            </a:solidFill>
            <a:ln w="5872" cap="flat">
              <a:noFill/>
              <a:prstDash val="solid"/>
              <a:miter/>
            </a:ln>
          </p:spPr>
          <p:txBody>
            <a:bodyPr rtlCol="0" anchor="ctr"/>
            <a:lstStyle/>
            <a:p>
              <a:endParaRPr lang="en-US"/>
            </a:p>
          </p:txBody>
        </p:sp>
        <p:sp>
          <p:nvSpPr>
            <p:cNvPr id="23" name="Freeform: Shape 27">
              <a:extLst>
                <a:ext uri="{FF2B5EF4-FFF2-40B4-BE49-F238E27FC236}">
                  <a16:creationId xmlns:a16="http://schemas.microsoft.com/office/drawing/2014/main" id="{F574ECA3-3961-2644-A1BA-30E0AFA97164}"/>
                </a:ext>
              </a:extLst>
            </p:cNvPr>
            <p:cNvSpPr/>
            <p:nvPr/>
          </p:nvSpPr>
          <p:spPr>
            <a:xfrm>
              <a:off x="16339754" y="9741741"/>
              <a:ext cx="193178" cy="341418"/>
            </a:xfrm>
            <a:custGeom>
              <a:avLst/>
              <a:gdLst>
                <a:gd name="connsiteX0" fmla="*/ 82787 w 193178"/>
                <a:gd name="connsiteY0" fmla="*/ 0 h 341418"/>
                <a:gd name="connsiteX1" fmla="*/ 96586 w 193178"/>
                <a:gd name="connsiteY1" fmla="*/ 0 h 341418"/>
                <a:gd name="connsiteX2" fmla="*/ 96586 w 193178"/>
                <a:gd name="connsiteY2" fmla="*/ 85352 h 341418"/>
                <a:gd name="connsiteX3" fmla="*/ 179379 w 193178"/>
                <a:gd name="connsiteY3" fmla="*/ 85352 h 341418"/>
                <a:gd name="connsiteX4" fmla="*/ 179379 w 193178"/>
                <a:gd name="connsiteY4" fmla="*/ 99577 h 341418"/>
                <a:gd name="connsiteX5" fmla="*/ 96586 w 193178"/>
                <a:gd name="connsiteY5" fmla="*/ 99577 h 341418"/>
                <a:gd name="connsiteX6" fmla="*/ 96586 w 193178"/>
                <a:gd name="connsiteY6" fmla="*/ 265948 h 341418"/>
                <a:gd name="connsiteX7" fmla="*/ 107960 w 193178"/>
                <a:gd name="connsiteY7" fmla="*/ 306011 h 341418"/>
                <a:gd name="connsiteX8" fmla="*/ 140355 w 193178"/>
                <a:gd name="connsiteY8" fmla="*/ 320077 h 341418"/>
                <a:gd name="connsiteX9" fmla="*/ 185525 w 193178"/>
                <a:gd name="connsiteY9" fmla="*/ 298742 h 341418"/>
                <a:gd name="connsiteX10" fmla="*/ 193178 w 193178"/>
                <a:gd name="connsiteY10" fmla="*/ 306511 h 341418"/>
                <a:gd name="connsiteX11" fmla="*/ 119009 w 193178"/>
                <a:gd name="connsiteY11" fmla="*/ 341418 h 341418"/>
                <a:gd name="connsiteX12" fmla="*/ 67911 w 193178"/>
                <a:gd name="connsiteY12" fmla="*/ 320960 h 341418"/>
                <a:gd name="connsiteX13" fmla="*/ 48290 w 193178"/>
                <a:gd name="connsiteY13" fmla="*/ 268173 h 341418"/>
                <a:gd name="connsiteX14" fmla="*/ 48290 w 193178"/>
                <a:gd name="connsiteY14" fmla="*/ 99577 h 341418"/>
                <a:gd name="connsiteX15" fmla="*/ 0 w 193178"/>
                <a:gd name="connsiteY15" fmla="*/ 99577 h 341418"/>
                <a:gd name="connsiteX16" fmla="*/ 0 w 193178"/>
                <a:gd name="connsiteY16" fmla="*/ 87800 h 341418"/>
                <a:gd name="connsiteX17" fmla="*/ 82787 w 193178"/>
                <a:gd name="connsiteY17" fmla="*/ 0 h 34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178" h="341418">
                  <a:moveTo>
                    <a:pt x="82787" y="0"/>
                  </a:moveTo>
                  <a:lnTo>
                    <a:pt x="96586" y="0"/>
                  </a:lnTo>
                  <a:lnTo>
                    <a:pt x="96586" y="85352"/>
                  </a:lnTo>
                  <a:lnTo>
                    <a:pt x="179379" y="85352"/>
                  </a:lnTo>
                  <a:lnTo>
                    <a:pt x="179379" y="99577"/>
                  </a:lnTo>
                  <a:lnTo>
                    <a:pt x="96586" y="99577"/>
                  </a:lnTo>
                  <a:lnTo>
                    <a:pt x="96586" y="265948"/>
                  </a:lnTo>
                  <a:cubicBezTo>
                    <a:pt x="96586" y="283287"/>
                    <a:pt x="100377" y="296641"/>
                    <a:pt x="107960" y="306011"/>
                  </a:cubicBezTo>
                  <a:cubicBezTo>
                    <a:pt x="115542" y="315393"/>
                    <a:pt x="126339" y="320077"/>
                    <a:pt x="140355" y="320077"/>
                  </a:cubicBezTo>
                  <a:cubicBezTo>
                    <a:pt x="156886" y="320077"/>
                    <a:pt x="171938" y="312968"/>
                    <a:pt x="185525" y="298742"/>
                  </a:cubicBezTo>
                  <a:lnTo>
                    <a:pt x="193178" y="306511"/>
                  </a:lnTo>
                  <a:cubicBezTo>
                    <a:pt x="171762" y="329777"/>
                    <a:pt x="147037" y="341418"/>
                    <a:pt x="119009" y="341418"/>
                  </a:cubicBezTo>
                  <a:cubicBezTo>
                    <a:pt x="98023" y="341418"/>
                    <a:pt x="80992" y="334597"/>
                    <a:pt x="67911" y="320960"/>
                  </a:cubicBezTo>
                  <a:cubicBezTo>
                    <a:pt x="54831" y="307335"/>
                    <a:pt x="48290" y="289732"/>
                    <a:pt x="48290" y="268173"/>
                  </a:cubicBezTo>
                  <a:lnTo>
                    <a:pt x="48290" y="99577"/>
                  </a:lnTo>
                  <a:lnTo>
                    <a:pt x="0" y="99577"/>
                  </a:lnTo>
                  <a:lnTo>
                    <a:pt x="0" y="87800"/>
                  </a:lnTo>
                  <a:cubicBezTo>
                    <a:pt x="34350" y="71056"/>
                    <a:pt x="61948" y="41787"/>
                    <a:pt x="82787" y="0"/>
                  </a:cubicBezTo>
                </a:path>
              </a:pathLst>
            </a:custGeom>
            <a:solidFill>
              <a:schemeClr val="accent1"/>
            </a:solidFill>
            <a:ln w="5872" cap="flat">
              <a:noFill/>
              <a:prstDash val="solid"/>
              <a:miter/>
            </a:ln>
          </p:spPr>
          <p:txBody>
            <a:bodyPr rtlCol="0" anchor="ctr"/>
            <a:lstStyle/>
            <a:p>
              <a:endParaRPr lang="en-US"/>
            </a:p>
          </p:txBody>
        </p:sp>
        <p:sp>
          <p:nvSpPr>
            <p:cNvPr id="24" name="Freeform: Shape 28">
              <a:extLst>
                <a:ext uri="{FF2B5EF4-FFF2-40B4-BE49-F238E27FC236}">
                  <a16:creationId xmlns:a16="http://schemas.microsoft.com/office/drawing/2014/main" id="{D41BC11B-16B3-3248-A78E-BE8E7B6FEC9A}"/>
                </a:ext>
              </a:extLst>
            </p:cNvPr>
            <p:cNvSpPr/>
            <p:nvPr/>
          </p:nvSpPr>
          <p:spPr>
            <a:xfrm>
              <a:off x="16526033" y="9819983"/>
              <a:ext cx="234574" cy="263170"/>
            </a:xfrm>
            <a:custGeom>
              <a:avLst/>
              <a:gdLst>
                <a:gd name="connsiteX0" fmla="*/ 48290 w 234574"/>
                <a:gd name="connsiteY0" fmla="*/ 92461 h 263170"/>
                <a:gd name="connsiteX1" fmla="*/ 179379 w 234574"/>
                <a:gd name="connsiteY1" fmla="*/ 92461 h 263170"/>
                <a:gd name="connsiteX2" fmla="*/ 179379 w 234574"/>
                <a:gd name="connsiteY2" fmla="*/ 87576 h 263170"/>
                <a:gd name="connsiteX3" fmla="*/ 160948 w 234574"/>
                <a:gd name="connsiteY3" fmla="*/ 34065 h 263170"/>
                <a:gd name="connsiteX4" fmla="*/ 115024 w 234574"/>
                <a:gd name="connsiteY4" fmla="*/ 14225 h 263170"/>
                <a:gd name="connsiteX5" fmla="*/ 68023 w 234574"/>
                <a:gd name="connsiteY5" fmla="*/ 35060 h 263170"/>
                <a:gd name="connsiteX6" fmla="*/ 48290 w 234574"/>
                <a:gd name="connsiteY6" fmla="*/ 92461 h 263170"/>
                <a:gd name="connsiteX7" fmla="*/ 234575 w 234574"/>
                <a:gd name="connsiteY7" fmla="*/ 192044 h 263170"/>
                <a:gd name="connsiteX8" fmla="*/ 234575 w 234574"/>
                <a:gd name="connsiteY8" fmla="*/ 210048 h 263170"/>
                <a:gd name="connsiteX9" fmla="*/ 188863 w 234574"/>
                <a:gd name="connsiteY9" fmla="*/ 250946 h 263170"/>
                <a:gd name="connsiteX10" fmla="*/ 132914 w 234574"/>
                <a:gd name="connsiteY10" fmla="*/ 263170 h 263170"/>
                <a:gd name="connsiteX11" fmla="*/ 37564 w 234574"/>
                <a:gd name="connsiteY11" fmla="*/ 226663 h 263170"/>
                <a:gd name="connsiteX12" fmla="*/ 0 w 234574"/>
                <a:gd name="connsiteY12" fmla="*/ 134031 h 263170"/>
                <a:gd name="connsiteX13" fmla="*/ 35410 w 234574"/>
                <a:gd name="connsiteY13" fmla="*/ 38733 h 263170"/>
                <a:gd name="connsiteX14" fmla="*/ 122247 w 234574"/>
                <a:gd name="connsiteY14" fmla="*/ 0 h 263170"/>
                <a:gd name="connsiteX15" fmla="*/ 196086 w 234574"/>
                <a:gd name="connsiteY15" fmla="*/ 29951 h 263170"/>
                <a:gd name="connsiteX16" fmla="*/ 227676 w 234574"/>
                <a:gd name="connsiteY16" fmla="*/ 101354 h 263170"/>
                <a:gd name="connsiteX17" fmla="*/ 227676 w 234574"/>
                <a:gd name="connsiteY17" fmla="*/ 106687 h 263170"/>
                <a:gd name="connsiteX18" fmla="*/ 48290 w 234574"/>
                <a:gd name="connsiteY18" fmla="*/ 106687 h 263170"/>
                <a:gd name="connsiteX19" fmla="*/ 48290 w 234574"/>
                <a:gd name="connsiteY19" fmla="*/ 110018 h 263170"/>
                <a:gd name="connsiteX20" fmla="*/ 60747 w 234574"/>
                <a:gd name="connsiteY20" fmla="*/ 179202 h 263170"/>
                <a:gd name="connsiteX21" fmla="*/ 97128 w 234574"/>
                <a:gd name="connsiteY21" fmla="*/ 225209 h 263170"/>
                <a:gd name="connsiteX22" fmla="*/ 147037 w 234574"/>
                <a:gd name="connsiteY22" fmla="*/ 241824 h 263170"/>
                <a:gd name="connsiteX23" fmla="*/ 188598 w 234574"/>
                <a:gd name="connsiteY23" fmla="*/ 232101 h 263170"/>
                <a:gd name="connsiteX24" fmla="*/ 234575 w 234574"/>
                <a:gd name="connsiteY24" fmla="*/ 192044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574" h="263170">
                  <a:moveTo>
                    <a:pt x="48290" y="92461"/>
                  </a:moveTo>
                  <a:lnTo>
                    <a:pt x="179379" y="92461"/>
                  </a:lnTo>
                  <a:lnTo>
                    <a:pt x="179379" y="87576"/>
                  </a:lnTo>
                  <a:cubicBezTo>
                    <a:pt x="179379" y="65123"/>
                    <a:pt x="173234" y="47284"/>
                    <a:pt x="160948" y="34065"/>
                  </a:cubicBezTo>
                  <a:cubicBezTo>
                    <a:pt x="148656" y="20835"/>
                    <a:pt x="133350" y="14225"/>
                    <a:pt x="115024" y="14225"/>
                  </a:cubicBezTo>
                  <a:cubicBezTo>
                    <a:pt x="95544" y="14225"/>
                    <a:pt x="79879" y="21170"/>
                    <a:pt x="68023" y="35060"/>
                  </a:cubicBezTo>
                  <a:cubicBezTo>
                    <a:pt x="56161" y="48956"/>
                    <a:pt x="49585" y="68089"/>
                    <a:pt x="48290" y="92461"/>
                  </a:cubicBezTo>
                  <a:moveTo>
                    <a:pt x="234575" y="192044"/>
                  </a:moveTo>
                  <a:lnTo>
                    <a:pt x="234575" y="210048"/>
                  </a:lnTo>
                  <a:cubicBezTo>
                    <a:pt x="219628" y="229158"/>
                    <a:pt x="204387" y="242795"/>
                    <a:pt x="188863" y="250946"/>
                  </a:cubicBezTo>
                  <a:cubicBezTo>
                    <a:pt x="173345" y="259092"/>
                    <a:pt x="154696" y="263170"/>
                    <a:pt x="132914" y="263170"/>
                  </a:cubicBezTo>
                  <a:cubicBezTo>
                    <a:pt x="94396" y="263170"/>
                    <a:pt x="62613" y="250999"/>
                    <a:pt x="37564" y="226663"/>
                  </a:cubicBezTo>
                  <a:cubicBezTo>
                    <a:pt x="12521" y="202320"/>
                    <a:pt x="0" y="171445"/>
                    <a:pt x="0" y="134031"/>
                  </a:cubicBezTo>
                  <a:cubicBezTo>
                    <a:pt x="0" y="96316"/>
                    <a:pt x="11803" y="64552"/>
                    <a:pt x="35410" y="38733"/>
                  </a:cubicBezTo>
                  <a:cubicBezTo>
                    <a:pt x="59022" y="12907"/>
                    <a:pt x="87962" y="0"/>
                    <a:pt x="122247" y="0"/>
                  </a:cubicBezTo>
                  <a:cubicBezTo>
                    <a:pt x="150416" y="0"/>
                    <a:pt x="175029" y="9982"/>
                    <a:pt x="196086" y="29951"/>
                  </a:cubicBezTo>
                  <a:cubicBezTo>
                    <a:pt x="217144" y="49915"/>
                    <a:pt x="227676" y="73722"/>
                    <a:pt x="227676" y="101354"/>
                  </a:cubicBezTo>
                  <a:lnTo>
                    <a:pt x="227676" y="106687"/>
                  </a:lnTo>
                  <a:lnTo>
                    <a:pt x="48290" y="106687"/>
                  </a:lnTo>
                  <a:lnTo>
                    <a:pt x="48290" y="110018"/>
                  </a:lnTo>
                  <a:cubicBezTo>
                    <a:pt x="48290" y="136544"/>
                    <a:pt x="52440" y="159603"/>
                    <a:pt x="60747" y="179202"/>
                  </a:cubicBezTo>
                  <a:cubicBezTo>
                    <a:pt x="69047" y="198795"/>
                    <a:pt x="81174" y="214138"/>
                    <a:pt x="97128" y="225209"/>
                  </a:cubicBezTo>
                  <a:cubicBezTo>
                    <a:pt x="113081" y="236280"/>
                    <a:pt x="129718" y="241824"/>
                    <a:pt x="147037" y="241824"/>
                  </a:cubicBezTo>
                  <a:cubicBezTo>
                    <a:pt x="163208" y="241824"/>
                    <a:pt x="177060" y="238575"/>
                    <a:pt x="188598" y="232101"/>
                  </a:cubicBezTo>
                  <a:cubicBezTo>
                    <a:pt x="200131" y="225621"/>
                    <a:pt x="215454" y="212267"/>
                    <a:pt x="234575" y="192044"/>
                  </a:cubicBezTo>
                  <a:close/>
                </a:path>
              </a:pathLst>
            </a:custGeom>
            <a:solidFill>
              <a:schemeClr val="accent1"/>
            </a:solidFill>
            <a:ln w="5872" cap="flat">
              <a:noFill/>
              <a:prstDash val="solid"/>
              <a:miter/>
            </a:ln>
          </p:spPr>
          <p:txBody>
            <a:bodyPr rtlCol="0" anchor="ctr"/>
            <a:lstStyle/>
            <a:p>
              <a:endParaRPr lang="en-US"/>
            </a:p>
          </p:txBody>
        </p:sp>
        <p:sp>
          <p:nvSpPr>
            <p:cNvPr id="25" name="Freeform: Shape 29">
              <a:extLst>
                <a:ext uri="{FF2B5EF4-FFF2-40B4-BE49-F238E27FC236}">
                  <a16:creationId xmlns:a16="http://schemas.microsoft.com/office/drawing/2014/main" id="{6BEEB050-9C07-4A4A-90D7-CBB26453B846}"/>
                </a:ext>
              </a:extLst>
            </p:cNvPr>
            <p:cNvSpPr/>
            <p:nvPr/>
          </p:nvSpPr>
          <p:spPr>
            <a:xfrm>
              <a:off x="16753702" y="9627939"/>
              <a:ext cx="144888" cy="448098"/>
            </a:xfrm>
            <a:custGeom>
              <a:avLst/>
              <a:gdLst>
                <a:gd name="connsiteX0" fmla="*/ 137989 w 144888"/>
                <a:gd name="connsiteY0" fmla="*/ 433874 h 448098"/>
                <a:gd name="connsiteX1" fmla="*/ 144888 w 144888"/>
                <a:gd name="connsiteY1" fmla="*/ 433874 h 448098"/>
                <a:gd name="connsiteX2" fmla="*/ 144888 w 144888"/>
                <a:gd name="connsiteY2" fmla="*/ 448099 h 448098"/>
                <a:gd name="connsiteX3" fmla="*/ 0 w 144888"/>
                <a:gd name="connsiteY3" fmla="*/ 448099 h 448098"/>
                <a:gd name="connsiteX4" fmla="*/ 0 w 144888"/>
                <a:gd name="connsiteY4" fmla="*/ 433874 h 448098"/>
                <a:gd name="connsiteX5" fmla="*/ 13481 w 144888"/>
                <a:gd name="connsiteY5" fmla="*/ 433874 h 448098"/>
                <a:gd name="connsiteX6" fmla="*/ 41020 w 144888"/>
                <a:gd name="connsiteY6" fmla="*/ 423815 h 448098"/>
                <a:gd name="connsiteX7" fmla="*/ 48296 w 144888"/>
                <a:gd name="connsiteY7" fmla="*/ 386419 h 448098"/>
                <a:gd name="connsiteX8" fmla="*/ 48296 w 144888"/>
                <a:gd name="connsiteY8" fmla="*/ 55571 h 448098"/>
                <a:gd name="connsiteX9" fmla="*/ 40967 w 144888"/>
                <a:gd name="connsiteY9" fmla="*/ 28786 h 448098"/>
                <a:gd name="connsiteX10" fmla="*/ 15636 w 144888"/>
                <a:gd name="connsiteY10" fmla="*/ 21341 h 448098"/>
                <a:gd name="connsiteX11" fmla="*/ 0 w 144888"/>
                <a:gd name="connsiteY11" fmla="*/ 21341 h 448098"/>
                <a:gd name="connsiteX12" fmla="*/ 0 w 144888"/>
                <a:gd name="connsiteY12" fmla="*/ 7116 h 448098"/>
                <a:gd name="connsiteX13" fmla="*/ 85060 w 144888"/>
                <a:gd name="connsiteY13" fmla="*/ 0 h 448098"/>
                <a:gd name="connsiteX14" fmla="*/ 96592 w 144888"/>
                <a:gd name="connsiteY14" fmla="*/ 0 h 448098"/>
                <a:gd name="connsiteX15" fmla="*/ 96592 w 144888"/>
                <a:gd name="connsiteY15" fmla="*/ 398525 h 448098"/>
                <a:gd name="connsiteX16" fmla="*/ 105381 w 144888"/>
                <a:gd name="connsiteY16" fmla="*/ 426423 h 448098"/>
                <a:gd name="connsiteX17" fmla="*/ 137989 w 144888"/>
                <a:gd name="connsiteY17" fmla="*/ 433874 h 44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888" h="448098">
                  <a:moveTo>
                    <a:pt x="137989" y="433874"/>
                  </a:moveTo>
                  <a:lnTo>
                    <a:pt x="144888" y="433874"/>
                  </a:lnTo>
                  <a:lnTo>
                    <a:pt x="144888" y="448099"/>
                  </a:lnTo>
                  <a:lnTo>
                    <a:pt x="0" y="448099"/>
                  </a:lnTo>
                  <a:lnTo>
                    <a:pt x="0" y="433874"/>
                  </a:lnTo>
                  <a:lnTo>
                    <a:pt x="13481" y="433874"/>
                  </a:lnTo>
                  <a:cubicBezTo>
                    <a:pt x="26991" y="433874"/>
                    <a:pt x="36169" y="430519"/>
                    <a:pt x="41020" y="423815"/>
                  </a:cubicBezTo>
                  <a:cubicBezTo>
                    <a:pt x="45871" y="417106"/>
                    <a:pt x="48296" y="404640"/>
                    <a:pt x="48296" y="386419"/>
                  </a:cubicBezTo>
                  <a:lnTo>
                    <a:pt x="48296" y="55571"/>
                  </a:lnTo>
                  <a:cubicBezTo>
                    <a:pt x="48296" y="42676"/>
                    <a:pt x="45853" y="33747"/>
                    <a:pt x="40967" y="28786"/>
                  </a:cubicBezTo>
                  <a:cubicBezTo>
                    <a:pt x="36081" y="23819"/>
                    <a:pt x="27639" y="21341"/>
                    <a:pt x="15636" y="21341"/>
                  </a:cubicBezTo>
                  <a:lnTo>
                    <a:pt x="0" y="21341"/>
                  </a:lnTo>
                  <a:lnTo>
                    <a:pt x="0" y="7116"/>
                  </a:lnTo>
                  <a:lnTo>
                    <a:pt x="85060" y="0"/>
                  </a:lnTo>
                  <a:lnTo>
                    <a:pt x="96592" y="0"/>
                  </a:lnTo>
                  <a:lnTo>
                    <a:pt x="96592" y="398525"/>
                  </a:lnTo>
                  <a:cubicBezTo>
                    <a:pt x="96592" y="412162"/>
                    <a:pt x="99524" y="421461"/>
                    <a:pt x="105381" y="426423"/>
                  </a:cubicBezTo>
                  <a:cubicBezTo>
                    <a:pt x="111239" y="431384"/>
                    <a:pt x="122106" y="433874"/>
                    <a:pt x="137989" y="433874"/>
                  </a:cubicBezTo>
                </a:path>
              </a:pathLst>
            </a:custGeom>
            <a:solidFill>
              <a:schemeClr val="accent1"/>
            </a:solidFill>
            <a:ln w="5872" cap="flat">
              <a:noFill/>
              <a:prstDash val="solid"/>
              <a:miter/>
            </a:ln>
          </p:spPr>
          <p:txBody>
            <a:bodyPr rtlCol="0" anchor="ctr"/>
            <a:lstStyle/>
            <a:p>
              <a:endParaRPr lang="en-US"/>
            </a:p>
          </p:txBody>
        </p:sp>
        <p:sp>
          <p:nvSpPr>
            <p:cNvPr id="26" name="Freeform: Shape 30">
              <a:extLst>
                <a:ext uri="{FF2B5EF4-FFF2-40B4-BE49-F238E27FC236}">
                  <a16:creationId xmlns:a16="http://schemas.microsoft.com/office/drawing/2014/main" id="{E3C91DF5-015E-5E42-959C-CA2AB293A877}"/>
                </a:ext>
              </a:extLst>
            </p:cNvPr>
            <p:cNvSpPr/>
            <p:nvPr/>
          </p:nvSpPr>
          <p:spPr>
            <a:xfrm>
              <a:off x="16884792" y="9627939"/>
              <a:ext cx="144882" cy="448098"/>
            </a:xfrm>
            <a:custGeom>
              <a:avLst/>
              <a:gdLst>
                <a:gd name="connsiteX0" fmla="*/ 137983 w 144882"/>
                <a:gd name="connsiteY0" fmla="*/ 433874 h 448098"/>
                <a:gd name="connsiteX1" fmla="*/ 144882 w 144882"/>
                <a:gd name="connsiteY1" fmla="*/ 433874 h 448098"/>
                <a:gd name="connsiteX2" fmla="*/ 144882 w 144882"/>
                <a:gd name="connsiteY2" fmla="*/ 448099 h 448098"/>
                <a:gd name="connsiteX3" fmla="*/ 0 w 144882"/>
                <a:gd name="connsiteY3" fmla="*/ 448099 h 448098"/>
                <a:gd name="connsiteX4" fmla="*/ 0 w 144882"/>
                <a:gd name="connsiteY4" fmla="*/ 433874 h 448098"/>
                <a:gd name="connsiteX5" fmla="*/ 13475 w 144882"/>
                <a:gd name="connsiteY5" fmla="*/ 433874 h 448098"/>
                <a:gd name="connsiteX6" fmla="*/ 41014 w 144882"/>
                <a:gd name="connsiteY6" fmla="*/ 423815 h 448098"/>
                <a:gd name="connsiteX7" fmla="*/ 48296 w 144882"/>
                <a:gd name="connsiteY7" fmla="*/ 386419 h 448098"/>
                <a:gd name="connsiteX8" fmla="*/ 48296 w 144882"/>
                <a:gd name="connsiteY8" fmla="*/ 55571 h 448098"/>
                <a:gd name="connsiteX9" fmla="*/ 40961 w 144882"/>
                <a:gd name="connsiteY9" fmla="*/ 28786 h 448098"/>
                <a:gd name="connsiteX10" fmla="*/ 15630 w 144882"/>
                <a:gd name="connsiteY10" fmla="*/ 21341 h 448098"/>
                <a:gd name="connsiteX11" fmla="*/ 0 w 144882"/>
                <a:gd name="connsiteY11" fmla="*/ 21341 h 448098"/>
                <a:gd name="connsiteX12" fmla="*/ 0 w 144882"/>
                <a:gd name="connsiteY12" fmla="*/ 7116 h 448098"/>
                <a:gd name="connsiteX13" fmla="*/ 85054 w 144882"/>
                <a:gd name="connsiteY13" fmla="*/ 0 h 448098"/>
                <a:gd name="connsiteX14" fmla="*/ 96586 w 144882"/>
                <a:gd name="connsiteY14" fmla="*/ 0 h 448098"/>
                <a:gd name="connsiteX15" fmla="*/ 96586 w 144882"/>
                <a:gd name="connsiteY15" fmla="*/ 398525 h 448098"/>
                <a:gd name="connsiteX16" fmla="*/ 105375 w 144882"/>
                <a:gd name="connsiteY16" fmla="*/ 426423 h 448098"/>
                <a:gd name="connsiteX17" fmla="*/ 137983 w 144882"/>
                <a:gd name="connsiteY17" fmla="*/ 433874 h 44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882" h="448098">
                  <a:moveTo>
                    <a:pt x="137983" y="433874"/>
                  </a:moveTo>
                  <a:lnTo>
                    <a:pt x="144882" y="433874"/>
                  </a:lnTo>
                  <a:lnTo>
                    <a:pt x="144882" y="448099"/>
                  </a:lnTo>
                  <a:lnTo>
                    <a:pt x="0" y="448099"/>
                  </a:lnTo>
                  <a:lnTo>
                    <a:pt x="0" y="433874"/>
                  </a:lnTo>
                  <a:lnTo>
                    <a:pt x="13475" y="433874"/>
                  </a:lnTo>
                  <a:cubicBezTo>
                    <a:pt x="26986" y="433874"/>
                    <a:pt x="36163" y="430519"/>
                    <a:pt x="41014" y="423815"/>
                  </a:cubicBezTo>
                  <a:cubicBezTo>
                    <a:pt x="45871" y="417106"/>
                    <a:pt x="48296" y="404640"/>
                    <a:pt x="48296" y="386419"/>
                  </a:cubicBezTo>
                  <a:lnTo>
                    <a:pt x="48296" y="55571"/>
                  </a:lnTo>
                  <a:cubicBezTo>
                    <a:pt x="48296" y="42676"/>
                    <a:pt x="45847" y="33747"/>
                    <a:pt x="40961" y="28786"/>
                  </a:cubicBezTo>
                  <a:cubicBezTo>
                    <a:pt x="36075" y="23819"/>
                    <a:pt x="27633" y="21341"/>
                    <a:pt x="15630" y="21341"/>
                  </a:cubicBezTo>
                  <a:lnTo>
                    <a:pt x="0" y="21341"/>
                  </a:lnTo>
                  <a:lnTo>
                    <a:pt x="0" y="7116"/>
                  </a:lnTo>
                  <a:lnTo>
                    <a:pt x="85054" y="0"/>
                  </a:lnTo>
                  <a:lnTo>
                    <a:pt x="96586" y="0"/>
                  </a:lnTo>
                  <a:lnTo>
                    <a:pt x="96586" y="398525"/>
                  </a:lnTo>
                  <a:cubicBezTo>
                    <a:pt x="96586" y="412162"/>
                    <a:pt x="99518" y="421461"/>
                    <a:pt x="105375" y="426423"/>
                  </a:cubicBezTo>
                  <a:cubicBezTo>
                    <a:pt x="111233" y="431384"/>
                    <a:pt x="122100" y="433874"/>
                    <a:pt x="137983" y="433874"/>
                  </a:cubicBezTo>
                </a:path>
              </a:pathLst>
            </a:custGeom>
            <a:solidFill>
              <a:schemeClr val="accent1"/>
            </a:solidFill>
            <a:ln w="5872" cap="flat">
              <a:noFill/>
              <a:prstDash val="solid"/>
              <a:miter/>
            </a:ln>
          </p:spPr>
          <p:txBody>
            <a:bodyPr rtlCol="0" anchor="ctr"/>
            <a:lstStyle/>
            <a:p>
              <a:endParaRPr lang="en-US"/>
            </a:p>
          </p:txBody>
        </p:sp>
        <p:sp>
          <p:nvSpPr>
            <p:cNvPr id="27" name="Freeform: Shape 31">
              <a:extLst>
                <a:ext uri="{FF2B5EF4-FFF2-40B4-BE49-F238E27FC236}">
                  <a16:creationId xmlns:a16="http://schemas.microsoft.com/office/drawing/2014/main" id="{2AB9BB8D-437C-D647-A18D-3385CF97D1D1}"/>
                </a:ext>
              </a:extLst>
            </p:cNvPr>
            <p:cNvSpPr/>
            <p:nvPr/>
          </p:nvSpPr>
          <p:spPr>
            <a:xfrm>
              <a:off x="17015887" y="9684840"/>
              <a:ext cx="144876" cy="391197"/>
            </a:xfrm>
            <a:custGeom>
              <a:avLst/>
              <a:gdLst>
                <a:gd name="connsiteX0" fmla="*/ 72862 w 144876"/>
                <a:gd name="connsiteY0" fmla="*/ 0 h 391197"/>
                <a:gd name="connsiteX1" fmla="*/ 89675 w 144876"/>
                <a:gd name="connsiteY1" fmla="*/ 9170 h 391197"/>
                <a:gd name="connsiteX2" fmla="*/ 96574 w 144876"/>
                <a:gd name="connsiteY2" fmla="*/ 31676 h 391197"/>
                <a:gd name="connsiteX3" fmla="*/ 89569 w 144876"/>
                <a:gd name="connsiteY3" fmla="*/ 54459 h 391197"/>
                <a:gd name="connsiteX4" fmla="*/ 72862 w 144876"/>
                <a:gd name="connsiteY4" fmla="*/ 64017 h 391197"/>
                <a:gd name="connsiteX5" fmla="*/ 55560 w 144876"/>
                <a:gd name="connsiteY5" fmla="*/ 54459 h 391197"/>
                <a:gd name="connsiteX6" fmla="*/ 48284 w 144876"/>
                <a:gd name="connsiteY6" fmla="*/ 31676 h 391197"/>
                <a:gd name="connsiteX7" fmla="*/ 55454 w 144876"/>
                <a:gd name="connsiteY7" fmla="*/ 9170 h 391197"/>
                <a:gd name="connsiteX8" fmla="*/ 72862 w 144876"/>
                <a:gd name="connsiteY8" fmla="*/ 0 h 391197"/>
                <a:gd name="connsiteX9" fmla="*/ 84289 w 144876"/>
                <a:gd name="connsiteY9" fmla="*/ 135143 h 391197"/>
                <a:gd name="connsiteX10" fmla="*/ 96580 w 144876"/>
                <a:gd name="connsiteY10" fmla="*/ 135143 h 391197"/>
                <a:gd name="connsiteX11" fmla="*/ 96580 w 144876"/>
                <a:gd name="connsiteY11" fmla="*/ 342966 h 391197"/>
                <a:gd name="connsiteX12" fmla="*/ 106988 w 144876"/>
                <a:gd name="connsiteY12" fmla="*/ 370140 h 391197"/>
                <a:gd name="connsiteX13" fmla="*/ 144876 w 144876"/>
                <a:gd name="connsiteY13" fmla="*/ 376973 h 391197"/>
                <a:gd name="connsiteX14" fmla="*/ 144876 w 144876"/>
                <a:gd name="connsiteY14" fmla="*/ 391198 h 391197"/>
                <a:gd name="connsiteX15" fmla="*/ 0 w 144876"/>
                <a:gd name="connsiteY15" fmla="*/ 391198 h 391197"/>
                <a:gd name="connsiteX16" fmla="*/ 0 w 144876"/>
                <a:gd name="connsiteY16" fmla="*/ 376973 h 391197"/>
                <a:gd name="connsiteX17" fmla="*/ 39448 w 144876"/>
                <a:gd name="connsiteY17" fmla="*/ 370416 h 391197"/>
                <a:gd name="connsiteX18" fmla="*/ 48290 w 144876"/>
                <a:gd name="connsiteY18" fmla="*/ 343190 h 391197"/>
                <a:gd name="connsiteX19" fmla="*/ 48290 w 144876"/>
                <a:gd name="connsiteY19" fmla="*/ 192933 h 391197"/>
                <a:gd name="connsiteX20" fmla="*/ 40202 w 144876"/>
                <a:gd name="connsiteY20" fmla="*/ 163594 h 391197"/>
                <a:gd name="connsiteX21" fmla="*/ 0 w 144876"/>
                <a:gd name="connsiteY21" fmla="*/ 156478 h 391197"/>
                <a:gd name="connsiteX22" fmla="*/ 0 w 144876"/>
                <a:gd name="connsiteY22" fmla="*/ 142253 h 391197"/>
                <a:gd name="connsiteX23" fmla="*/ 84289 w 144876"/>
                <a:gd name="connsiteY23" fmla="*/ 135143 h 39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876" h="391197">
                  <a:moveTo>
                    <a:pt x="72862" y="0"/>
                  </a:moveTo>
                  <a:cubicBezTo>
                    <a:pt x="79473" y="0"/>
                    <a:pt x="85071" y="3060"/>
                    <a:pt x="89675" y="9170"/>
                  </a:cubicBezTo>
                  <a:cubicBezTo>
                    <a:pt x="94273" y="15285"/>
                    <a:pt x="96574" y="22783"/>
                    <a:pt x="96574" y="31676"/>
                  </a:cubicBezTo>
                  <a:cubicBezTo>
                    <a:pt x="96574" y="40492"/>
                    <a:pt x="94243" y="48085"/>
                    <a:pt x="89569" y="54459"/>
                  </a:cubicBezTo>
                  <a:cubicBezTo>
                    <a:pt x="84901" y="60833"/>
                    <a:pt x="79332" y="64017"/>
                    <a:pt x="72862" y="64017"/>
                  </a:cubicBezTo>
                  <a:cubicBezTo>
                    <a:pt x="66175" y="64017"/>
                    <a:pt x="60411" y="60833"/>
                    <a:pt x="55560" y="54459"/>
                  </a:cubicBezTo>
                  <a:cubicBezTo>
                    <a:pt x="50710" y="48085"/>
                    <a:pt x="48284" y="40492"/>
                    <a:pt x="48284" y="31676"/>
                  </a:cubicBezTo>
                  <a:cubicBezTo>
                    <a:pt x="48284" y="22783"/>
                    <a:pt x="50674" y="15285"/>
                    <a:pt x="55454" y="9170"/>
                  </a:cubicBezTo>
                  <a:cubicBezTo>
                    <a:pt x="60229" y="3060"/>
                    <a:pt x="66033" y="0"/>
                    <a:pt x="72862" y="0"/>
                  </a:cubicBezTo>
                  <a:moveTo>
                    <a:pt x="84289" y="135143"/>
                  </a:moveTo>
                  <a:lnTo>
                    <a:pt x="96580" y="135143"/>
                  </a:lnTo>
                  <a:lnTo>
                    <a:pt x="96580" y="342966"/>
                  </a:lnTo>
                  <a:cubicBezTo>
                    <a:pt x="96580" y="356526"/>
                    <a:pt x="100048" y="365584"/>
                    <a:pt x="106988" y="370140"/>
                  </a:cubicBezTo>
                  <a:cubicBezTo>
                    <a:pt x="113923" y="374689"/>
                    <a:pt x="126545" y="376973"/>
                    <a:pt x="144876" y="376973"/>
                  </a:cubicBezTo>
                  <a:lnTo>
                    <a:pt x="144876" y="391198"/>
                  </a:lnTo>
                  <a:lnTo>
                    <a:pt x="0" y="391198"/>
                  </a:lnTo>
                  <a:lnTo>
                    <a:pt x="0" y="376973"/>
                  </a:lnTo>
                  <a:cubicBezTo>
                    <a:pt x="20410" y="376973"/>
                    <a:pt x="33555" y="374789"/>
                    <a:pt x="39448" y="370416"/>
                  </a:cubicBezTo>
                  <a:cubicBezTo>
                    <a:pt x="45341" y="366043"/>
                    <a:pt x="48290" y="356968"/>
                    <a:pt x="48290" y="343190"/>
                  </a:cubicBezTo>
                  <a:lnTo>
                    <a:pt x="48290" y="192933"/>
                  </a:lnTo>
                  <a:cubicBezTo>
                    <a:pt x="48290" y="178113"/>
                    <a:pt x="45594" y="168337"/>
                    <a:pt x="40202" y="163594"/>
                  </a:cubicBezTo>
                  <a:cubicBezTo>
                    <a:pt x="34815" y="158850"/>
                    <a:pt x="21417" y="156478"/>
                    <a:pt x="0" y="156478"/>
                  </a:cubicBezTo>
                  <a:lnTo>
                    <a:pt x="0" y="142253"/>
                  </a:lnTo>
                  <a:lnTo>
                    <a:pt x="84289" y="135143"/>
                  </a:lnTo>
                  <a:close/>
                </a:path>
              </a:pathLst>
            </a:custGeom>
            <a:solidFill>
              <a:schemeClr val="accent1"/>
            </a:solidFill>
            <a:ln w="5872" cap="flat">
              <a:noFill/>
              <a:prstDash val="solid"/>
              <a:miter/>
            </a:ln>
          </p:spPr>
          <p:txBody>
            <a:bodyPr rtlCol="0" anchor="ctr"/>
            <a:lstStyle/>
            <a:p>
              <a:endParaRPr lang="en-US"/>
            </a:p>
          </p:txBody>
        </p:sp>
        <p:sp>
          <p:nvSpPr>
            <p:cNvPr id="28" name="Freeform: Shape 32">
              <a:extLst>
                <a:ext uri="{FF2B5EF4-FFF2-40B4-BE49-F238E27FC236}">
                  <a16:creationId xmlns:a16="http://schemas.microsoft.com/office/drawing/2014/main" id="{8D19BD89-D06D-3240-950D-0CC273D713BA}"/>
                </a:ext>
              </a:extLst>
            </p:cNvPr>
            <p:cNvSpPr/>
            <p:nvPr/>
          </p:nvSpPr>
          <p:spPr>
            <a:xfrm>
              <a:off x="17146953" y="9656389"/>
              <a:ext cx="358770" cy="419648"/>
            </a:xfrm>
            <a:custGeom>
              <a:avLst/>
              <a:gdLst>
                <a:gd name="connsiteX0" fmla="*/ 264657 w 358770"/>
                <a:gd name="connsiteY0" fmla="*/ 28451 h 419648"/>
                <a:gd name="connsiteX1" fmla="*/ 206983 w 358770"/>
                <a:gd name="connsiteY1" fmla="*/ 28451 h 419648"/>
                <a:gd name="connsiteX2" fmla="*/ 206983 w 358770"/>
                <a:gd name="connsiteY2" fmla="*/ 342631 h 419648"/>
                <a:gd name="connsiteX3" fmla="*/ 216849 w 358770"/>
                <a:gd name="connsiteY3" fmla="*/ 392534 h 419648"/>
                <a:gd name="connsiteX4" fmla="*/ 255279 w 358770"/>
                <a:gd name="connsiteY4" fmla="*/ 405423 h 419648"/>
                <a:gd name="connsiteX5" fmla="*/ 255279 w 358770"/>
                <a:gd name="connsiteY5" fmla="*/ 419648 h 419648"/>
                <a:gd name="connsiteX6" fmla="*/ 103497 w 358770"/>
                <a:gd name="connsiteY6" fmla="*/ 419648 h 419648"/>
                <a:gd name="connsiteX7" fmla="*/ 103497 w 358770"/>
                <a:gd name="connsiteY7" fmla="*/ 405423 h 419648"/>
                <a:gd name="connsiteX8" fmla="*/ 141709 w 358770"/>
                <a:gd name="connsiteY8" fmla="*/ 390586 h 419648"/>
                <a:gd name="connsiteX9" fmla="*/ 151793 w 358770"/>
                <a:gd name="connsiteY9" fmla="*/ 340524 h 419648"/>
                <a:gd name="connsiteX10" fmla="*/ 151793 w 358770"/>
                <a:gd name="connsiteY10" fmla="*/ 28451 h 419648"/>
                <a:gd name="connsiteX11" fmla="*/ 94543 w 358770"/>
                <a:gd name="connsiteY11" fmla="*/ 28451 h 419648"/>
                <a:gd name="connsiteX12" fmla="*/ 34821 w 358770"/>
                <a:gd name="connsiteY12" fmla="*/ 41675 h 419648"/>
                <a:gd name="connsiteX13" fmla="*/ 13799 w 358770"/>
                <a:gd name="connsiteY13" fmla="*/ 85352 h 419648"/>
                <a:gd name="connsiteX14" fmla="*/ 0 w 358770"/>
                <a:gd name="connsiteY14" fmla="*/ 85352 h 419648"/>
                <a:gd name="connsiteX15" fmla="*/ 0 w 358770"/>
                <a:gd name="connsiteY15" fmla="*/ 0 h 419648"/>
                <a:gd name="connsiteX16" fmla="*/ 13799 w 358770"/>
                <a:gd name="connsiteY16" fmla="*/ 0 h 419648"/>
                <a:gd name="connsiteX17" fmla="*/ 73415 w 358770"/>
                <a:gd name="connsiteY17" fmla="*/ 14225 h 419648"/>
                <a:gd name="connsiteX18" fmla="*/ 281900 w 358770"/>
                <a:gd name="connsiteY18" fmla="*/ 14225 h 419648"/>
                <a:gd name="connsiteX19" fmla="*/ 344966 w 358770"/>
                <a:gd name="connsiteY19" fmla="*/ 0 h 419648"/>
                <a:gd name="connsiteX20" fmla="*/ 358771 w 358770"/>
                <a:gd name="connsiteY20" fmla="*/ 0 h 419648"/>
                <a:gd name="connsiteX21" fmla="*/ 358771 w 358770"/>
                <a:gd name="connsiteY21" fmla="*/ 85352 h 419648"/>
                <a:gd name="connsiteX22" fmla="*/ 344966 w 358770"/>
                <a:gd name="connsiteY22" fmla="*/ 85352 h 419648"/>
                <a:gd name="connsiteX23" fmla="*/ 319529 w 358770"/>
                <a:gd name="connsiteY23" fmla="*/ 40457 h 419648"/>
                <a:gd name="connsiteX24" fmla="*/ 264657 w 358770"/>
                <a:gd name="connsiteY24" fmla="*/ 28451 h 41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8770" h="419648">
                  <a:moveTo>
                    <a:pt x="264657" y="28451"/>
                  </a:moveTo>
                  <a:lnTo>
                    <a:pt x="206983" y="28451"/>
                  </a:lnTo>
                  <a:lnTo>
                    <a:pt x="206983" y="342631"/>
                  </a:lnTo>
                  <a:cubicBezTo>
                    <a:pt x="206983" y="367297"/>
                    <a:pt x="210274" y="383935"/>
                    <a:pt x="216849" y="392534"/>
                  </a:cubicBezTo>
                  <a:cubicBezTo>
                    <a:pt x="223425" y="401127"/>
                    <a:pt x="236235" y="405423"/>
                    <a:pt x="255279" y="405423"/>
                  </a:cubicBezTo>
                  <a:lnTo>
                    <a:pt x="255279" y="419648"/>
                  </a:lnTo>
                  <a:lnTo>
                    <a:pt x="103497" y="419648"/>
                  </a:lnTo>
                  <a:lnTo>
                    <a:pt x="103497" y="405423"/>
                  </a:lnTo>
                  <a:cubicBezTo>
                    <a:pt x="122253" y="405423"/>
                    <a:pt x="134992" y="400473"/>
                    <a:pt x="141709" y="390586"/>
                  </a:cubicBezTo>
                  <a:cubicBezTo>
                    <a:pt x="148432" y="380698"/>
                    <a:pt x="151793" y="364007"/>
                    <a:pt x="151793" y="340524"/>
                  </a:cubicBezTo>
                  <a:lnTo>
                    <a:pt x="151793" y="28451"/>
                  </a:lnTo>
                  <a:lnTo>
                    <a:pt x="94543" y="28451"/>
                  </a:lnTo>
                  <a:cubicBezTo>
                    <a:pt x="67169" y="28451"/>
                    <a:pt x="47260" y="32859"/>
                    <a:pt x="34821" y="41675"/>
                  </a:cubicBezTo>
                  <a:cubicBezTo>
                    <a:pt x="22382" y="50492"/>
                    <a:pt x="15382" y="65053"/>
                    <a:pt x="13799" y="85352"/>
                  </a:cubicBezTo>
                  <a:lnTo>
                    <a:pt x="0" y="85352"/>
                  </a:lnTo>
                  <a:lnTo>
                    <a:pt x="0" y="0"/>
                  </a:lnTo>
                  <a:lnTo>
                    <a:pt x="13799" y="0"/>
                  </a:lnTo>
                  <a:cubicBezTo>
                    <a:pt x="24442" y="9487"/>
                    <a:pt x="44311" y="14225"/>
                    <a:pt x="73415" y="14225"/>
                  </a:cubicBezTo>
                  <a:lnTo>
                    <a:pt x="281900" y="14225"/>
                  </a:lnTo>
                  <a:cubicBezTo>
                    <a:pt x="311946" y="14225"/>
                    <a:pt x="332963" y="9487"/>
                    <a:pt x="344966" y="0"/>
                  </a:cubicBezTo>
                  <a:lnTo>
                    <a:pt x="358771" y="0"/>
                  </a:lnTo>
                  <a:lnTo>
                    <a:pt x="358771" y="85352"/>
                  </a:lnTo>
                  <a:lnTo>
                    <a:pt x="344966" y="85352"/>
                  </a:lnTo>
                  <a:cubicBezTo>
                    <a:pt x="340221" y="63422"/>
                    <a:pt x="331744" y="48455"/>
                    <a:pt x="319529" y="40457"/>
                  </a:cubicBezTo>
                  <a:cubicBezTo>
                    <a:pt x="307313" y="32453"/>
                    <a:pt x="289023" y="28451"/>
                    <a:pt x="264657" y="28451"/>
                  </a:cubicBezTo>
                </a:path>
              </a:pathLst>
            </a:custGeom>
            <a:solidFill>
              <a:schemeClr val="tx1"/>
            </a:solidFill>
            <a:ln w="5872" cap="flat">
              <a:noFill/>
              <a:prstDash val="solid"/>
              <a:miter/>
            </a:ln>
          </p:spPr>
          <p:txBody>
            <a:bodyPr rtlCol="0" anchor="ctr"/>
            <a:lstStyle/>
            <a:p>
              <a:endParaRPr lang="en-US"/>
            </a:p>
          </p:txBody>
        </p:sp>
        <p:sp>
          <p:nvSpPr>
            <p:cNvPr id="29" name="Freeform: Shape 33">
              <a:extLst>
                <a:ext uri="{FF2B5EF4-FFF2-40B4-BE49-F238E27FC236}">
                  <a16:creationId xmlns:a16="http://schemas.microsoft.com/office/drawing/2014/main" id="{8E7FD8CC-1109-D442-8B87-80A95D39D705}"/>
                </a:ext>
              </a:extLst>
            </p:cNvPr>
            <p:cNvSpPr/>
            <p:nvPr/>
          </p:nvSpPr>
          <p:spPr>
            <a:xfrm>
              <a:off x="17426380" y="9819983"/>
              <a:ext cx="234574" cy="263170"/>
            </a:xfrm>
            <a:custGeom>
              <a:avLst/>
              <a:gdLst>
                <a:gd name="connsiteX0" fmla="*/ 48296 w 234574"/>
                <a:gd name="connsiteY0" fmla="*/ 92461 h 263170"/>
                <a:gd name="connsiteX1" fmla="*/ 179379 w 234574"/>
                <a:gd name="connsiteY1" fmla="*/ 92461 h 263170"/>
                <a:gd name="connsiteX2" fmla="*/ 179379 w 234574"/>
                <a:gd name="connsiteY2" fmla="*/ 87576 h 263170"/>
                <a:gd name="connsiteX3" fmla="*/ 160948 w 234574"/>
                <a:gd name="connsiteY3" fmla="*/ 34065 h 263170"/>
                <a:gd name="connsiteX4" fmla="*/ 115024 w 234574"/>
                <a:gd name="connsiteY4" fmla="*/ 14225 h 263170"/>
                <a:gd name="connsiteX5" fmla="*/ 68023 w 234574"/>
                <a:gd name="connsiteY5" fmla="*/ 35060 h 263170"/>
                <a:gd name="connsiteX6" fmla="*/ 48296 w 234574"/>
                <a:gd name="connsiteY6" fmla="*/ 92461 h 263170"/>
                <a:gd name="connsiteX7" fmla="*/ 234575 w 234574"/>
                <a:gd name="connsiteY7" fmla="*/ 192044 h 263170"/>
                <a:gd name="connsiteX8" fmla="*/ 234575 w 234574"/>
                <a:gd name="connsiteY8" fmla="*/ 210048 h 263170"/>
                <a:gd name="connsiteX9" fmla="*/ 188869 w 234574"/>
                <a:gd name="connsiteY9" fmla="*/ 250946 h 263170"/>
                <a:gd name="connsiteX10" fmla="*/ 132920 w 234574"/>
                <a:gd name="connsiteY10" fmla="*/ 263170 h 263170"/>
                <a:gd name="connsiteX11" fmla="*/ 37570 w 234574"/>
                <a:gd name="connsiteY11" fmla="*/ 226663 h 263170"/>
                <a:gd name="connsiteX12" fmla="*/ 0 w 234574"/>
                <a:gd name="connsiteY12" fmla="*/ 134031 h 263170"/>
                <a:gd name="connsiteX13" fmla="*/ 35410 w 234574"/>
                <a:gd name="connsiteY13" fmla="*/ 38733 h 263170"/>
                <a:gd name="connsiteX14" fmla="*/ 122247 w 234574"/>
                <a:gd name="connsiteY14" fmla="*/ 0 h 263170"/>
                <a:gd name="connsiteX15" fmla="*/ 196098 w 234574"/>
                <a:gd name="connsiteY15" fmla="*/ 29951 h 263170"/>
                <a:gd name="connsiteX16" fmla="*/ 227676 w 234574"/>
                <a:gd name="connsiteY16" fmla="*/ 101354 h 263170"/>
                <a:gd name="connsiteX17" fmla="*/ 227676 w 234574"/>
                <a:gd name="connsiteY17" fmla="*/ 106687 h 263170"/>
                <a:gd name="connsiteX18" fmla="*/ 48296 w 234574"/>
                <a:gd name="connsiteY18" fmla="*/ 106687 h 263170"/>
                <a:gd name="connsiteX19" fmla="*/ 48296 w 234574"/>
                <a:gd name="connsiteY19" fmla="*/ 110018 h 263170"/>
                <a:gd name="connsiteX20" fmla="*/ 60747 w 234574"/>
                <a:gd name="connsiteY20" fmla="*/ 179202 h 263170"/>
                <a:gd name="connsiteX21" fmla="*/ 97128 w 234574"/>
                <a:gd name="connsiteY21" fmla="*/ 225209 h 263170"/>
                <a:gd name="connsiteX22" fmla="*/ 147043 w 234574"/>
                <a:gd name="connsiteY22" fmla="*/ 241824 h 263170"/>
                <a:gd name="connsiteX23" fmla="*/ 188598 w 234574"/>
                <a:gd name="connsiteY23" fmla="*/ 232101 h 263170"/>
                <a:gd name="connsiteX24" fmla="*/ 234575 w 234574"/>
                <a:gd name="connsiteY24" fmla="*/ 192044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574" h="263170">
                  <a:moveTo>
                    <a:pt x="48296" y="92461"/>
                  </a:moveTo>
                  <a:lnTo>
                    <a:pt x="179379" y="92461"/>
                  </a:lnTo>
                  <a:lnTo>
                    <a:pt x="179379" y="87576"/>
                  </a:lnTo>
                  <a:cubicBezTo>
                    <a:pt x="179379" y="65123"/>
                    <a:pt x="173234" y="47284"/>
                    <a:pt x="160948" y="34065"/>
                  </a:cubicBezTo>
                  <a:cubicBezTo>
                    <a:pt x="148656" y="20835"/>
                    <a:pt x="133350" y="14225"/>
                    <a:pt x="115024" y="14225"/>
                  </a:cubicBezTo>
                  <a:cubicBezTo>
                    <a:pt x="95544" y="14225"/>
                    <a:pt x="79879" y="21170"/>
                    <a:pt x="68023" y="35060"/>
                  </a:cubicBezTo>
                  <a:cubicBezTo>
                    <a:pt x="56161" y="48956"/>
                    <a:pt x="49585" y="68089"/>
                    <a:pt x="48296" y="92461"/>
                  </a:cubicBezTo>
                  <a:moveTo>
                    <a:pt x="234575" y="192044"/>
                  </a:moveTo>
                  <a:lnTo>
                    <a:pt x="234575" y="210048"/>
                  </a:lnTo>
                  <a:cubicBezTo>
                    <a:pt x="219628" y="229158"/>
                    <a:pt x="204393" y="242795"/>
                    <a:pt x="188869" y="250946"/>
                  </a:cubicBezTo>
                  <a:cubicBezTo>
                    <a:pt x="173345" y="259092"/>
                    <a:pt x="154696" y="263170"/>
                    <a:pt x="132920" y="263170"/>
                  </a:cubicBezTo>
                  <a:cubicBezTo>
                    <a:pt x="94396" y="263170"/>
                    <a:pt x="62613" y="250999"/>
                    <a:pt x="37570" y="226663"/>
                  </a:cubicBezTo>
                  <a:cubicBezTo>
                    <a:pt x="12521" y="202320"/>
                    <a:pt x="0" y="171445"/>
                    <a:pt x="0" y="134031"/>
                  </a:cubicBezTo>
                  <a:cubicBezTo>
                    <a:pt x="0" y="96316"/>
                    <a:pt x="11803" y="64552"/>
                    <a:pt x="35410" y="38733"/>
                  </a:cubicBezTo>
                  <a:cubicBezTo>
                    <a:pt x="59028" y="12907"/>
                    <a:pt x="87974" y="0"/>
                    <a:pt x="122247" y="0"/>
                  </a:cubicBezTo>
                  <a:cubicBezTo>
                    <a:pt x="150416" y="0"/>
                    <a:pt x="175041" y="9982"/>
                    <a:pt x="196098" y="29951"/>
                  </a:cubicBezTo>
                  <a:cubicBezTo>
                    <a:pt x="217150" y="49915"/>
                    <a:pt x="227676" y="73722"/>
                    <a:pt x="227676" y="101354"/>
                  </a:cubicBezTo>
                  <a:lnTo>
                    <a:pt x="227676" y="106687"/>
                  </a:lnTo>
                  <a:lnTo>
                    <a:pt x="48296" y="106687"/>
                  </a:lnTo>
                  <a:lnTo>
                    <a:pt x="48296" y="110018"/>
                  </a:lnTo>
                  <a:cubicBezTo>
                    <a:pt x="48296" y="136544"/>
                    <a:pt x="52446" y="159603"/>
                    <a:pt x="60747" y="179202"/>
                  </a:cubicBezTo>
                  <a:cubicBezTo>
                    <a:pt x="69047" y="198795"/>
                    <a:pt x="81174" y="214138"/>
                    <a:pt x="97128" y="225209"/>
                  </a:cubicBezTo>
                  <a:cubicBezTo>
                    <a:pt x="113081" y="236280"/>
                    <a:pt x="129718" y="241824"/>
                    <a:pt x="147043" y="241824"/>
                  </a:cubicBezTo>
                  <a:cubicBezTo>
                    <a:pt x="163202" y="241824"/>
                    <a:pt x="177060" y="238575"/>
                    <a:pt x="188598" y="232101"/>
                  </a:cubicBezTo>
                  <a:cubicBezTo>
                    <a:pt x="200131" y="225621"/>
                    <a:pt x="215460" y="212267"/>
                    <a:pt x="234575" y="192044"/>
                  </a:cubicBezTo>
                  <a:close/>
                </a:path>
              </a:pathLst>
            </a:custGeom>
            <a:solidFill>
              <a:schemeClr val="tx1"/>
            </a:solidFill>
            <a:ln w="5872" cap="flat">
              <a:noFill/>
              <a:prstDash val="solid"/>
              <a:miter/>
            </a:ln>
          </p:spPr>
          <p:txBody>
            <a:bodyPr rtlCol="0" anchor="ctr"/>
            <a:lstStyle/>
            <a:p>
              <a:endParaRPr lang="en-US"/>
            </a:p>
          </p:txBody>
        </p:sp>
        <p:sp>
          <p:nvSpPr>
            <p:cNvPr id="30" name="Freeform: Shape 34">
              <a:extLst>
                <a:ext uri="{FF2B5EF4-FFF2-40B4-BE49-F238E27FC236}">
                  <a16:creationId xmlns:a16="http://schemas.microsoft.com/office/drawing/2014/main" id="{DCD372AA-E2D3-7945-BD3E-BBBB7F66B98B}"/>
                </a:ext>
              </a:extLst>
            </p:cNvPr>
            <p:cNvSpPr/>
            <p:nvPr/>
          </p:nvSpPr>
          <p:spPr>
            <a:xfrm>
              <a:off x="17674753" y="9819983"/>
              <a:ext cx="227675" cy="263170"/>
            </a:xfrm>
            <a:custGeom>
              <a:avLst/>
              <a:gdLst>
                <a:gd name="connsiteX0" fmla="*/ 220776 w 227675"/>
                <a:gd name="connsiteY0" fmla="*/ 0 h 263170"/>
                <a:gd name="connsiteX1" fmla="*/ 220776 w 227675"/>
                <a:gd name="connsiteY1" fmla="*/ 85352 h 263170"/>
                <a:gd name="connsiteX2" fmla="*/ 206977 w 227675"/>
                <a:gd name="connsiteY2" fmla="*/ 85352 h 263170"/>
                <a:gd name="connsiteX3" fmla="*/ 178302 w 227675"/>
                <a:gd name="connsiteY3" fmla="*/ 33341 h 263170"/>
                <a:gd name="connsiteX4" fmla="*/ 127852 w 227675"/>
                <a:gd name="connsiteY4" fmla="*/ 14225 h 263170"/>
                <a:gd name="connsiteX5" fmla="*/ 70448 w 227675"/>
                <a:gd name="connsiteY5" fmla="*/ 42952 h 263170"/>
                <a:gd name="connsiteX6" fmla="*/ 48290 w 227675"/>
                <a:gd name="connsiteY6" fmla="*/ 117463 h 263170"/>
                <a:gd name="connsiteX7" fmla="*/ 74864 w 227675"/>
                <a:gd name="connsiteY7" fmla="*/ 204927 h 263170"/>
                <a:gd name="connsiteX8" fmla="*/ 138201 w 227675"/>
                <a:gd name="connsiteY8" fmla="*/ 241830 h 263170"/>
                <a:gd name="connsiteX9" fmla="*/ 186550 w 227675"/>
                <a:gd name="connsiteY9" fmla="*/ 228664 h 263170"/>
                <a:gd name="connsiteX10" fmla="*/ 227676 w 227675"/>
                <a:gd name="connsiteY10" fmla="*/ 192044 h 263170"/>
                <a:gd name="connsiteX11" fmla="*/ 227676 w 227675"/>
                <a:gd name="connsiteY11" fmla="*/ 209712 h 263170"/>
                <a:gd name="connsiteX12" fmla="*/ 121164 w 227675"/>
                <a:gd name="connsiteY12" fmla="*/ 263170 h 263170"/>
                <a:gd name="connsiteX13" fmla="*/ 33785 w 227675"/>
                <a:gd name="connsiteY13" fmla="*/ 228216 h 263170"/>
                <a:gd name="connsiteX14" fmla="*/ 0 w 227675"/>
                <a:gd name="connsiteY14" fmla="*/ 137362 h 263170"/>
                <a:gd name="connsiteX15" fmla="*/ 36110 w 227675"/>
                <a:gd name="connsiteY15" fmla="*/ 40063 h 263170"/>
                <a:gd name="connsiteX16" fmla="*/ 123213 w 227675"/>
                <a:gd name="connsiteY16" fmla="*/ 0 h 263170"/>
                <a:gd name="connsiteX17" fmla="*/ 173987 w 227675"/>
                <a:gd name="connsiteY17" fmla="*/ 9334 h 263170"/>
                <a:gd name="connsiteX18" fmla="*/ 190806 w 227675"/>
                <a:gd name="connsiteY18" fmla="*/ 13337 h 263170"/>
                <a:gd name="connsiteX19" fmla="*/ 206977 w 227675"/>
                <a:gd name="connsiteY19" fmla="*/ 0 h 263170"/>
                <a:gd name="connsiteX20" fmla="*/ 220776 w 227675"/>
                <a:gd name="connsiteY20" fmla="*/ 0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675" h="263170">
                  <a:moveTo>
                    <a:pt x="220776" y="0"/>
                  </a:moveTo>
                  <a:lnTo>
                    <a:pt x="220776" y="85352"/>
                  </a:lnTo>
                  <a:lnTo>
                    <a:pt x="206977" y="85352"/>
                  </a:lnTo>
                  <a:cubicBezTo>
                    <a:pt x="201944" y="63416"/>
                    <a:pt x="192384" y="46078"/>
                    <a:pt x="178302" y="33341"/>
                  </a:cubicBezTo>
                  <a:cubicBezTo>
                    <a:pt x="164209" y="20599"/>
                    <a:pt x="147396" y="14225"/>
                    <a:pt x="127852" y="14225"/>
                  </a:cubicBezTo>
                  <a:cubicBezTo>
                    <a:pt x="104351" y="14225"/>
                    <a:pt x="85213" y="23801"/>
                    <a:pt x="70448" y="42952"/>
                  </a:cubicBezTo>
                  <a:cubicBezTo>
                    <a:pt x="55678" y="62104"/>
                    <a:pt x="48290" y="86947"/>
                    <a:pt x="48290" y="117463"/>
                  </a:cubicBezTo>
                  <a:cubicBezTo>
                    <a:pt x="48290" y="151181"/>
                    <a:pt x="57150" y="180338"/>
                    <a:pt x="74864" y="204927"/>
                  </a:cubicBezTo>
                  <a:cubicBezTo>
                    <a:pt x="92583" y="229523"/>
                    <a:pt x="113694" y="241830"/>
                    <a:pt x="138201" y="241830"/>
                  </a:cubicBezTo>
                  <a:cubicBezTo>
                    <a:pt x="154443" y="241830"/>
                    <a:pt x="170555" y="237439"/>
                    <a:pt x="186550" y="228664"/>
                  </a:cubicBezTo>
                  <a:cubicBezTo>
                    <a:pt x="202538" y="219883"/>
                    <a:pt x="216249" y="207676"/>
                    <a:pt x="227676" y="192044"/>
                  </a:cubicBezTo>
                  <a:lnTo>
                    <a:pt x="227676" y="209712"/>
                  </a:lnTo>
                  <a:cubicBezTo>
                    <a:pt x="201514" y="245349"/>
                    <a:pt x="166004" y="263170"/>
                    <a:pt x="121164" y="263170"/>
                  </a:cubicBezTo>
                  <a:cubicBezTo>
                    <a:pt x="85448" y="263170"/>
                    <a:pt x="56320" y="251517"/>
                    <a:pt x="33785" y="228216"/>
                  </a:cubicBezTo>
                  <a:cubicBezTo>
                    <a:pt x="11262" y="204916"/>
                    <a:pt x="0" y="174635"/>
                    <a:pt x="0" y="137362"/>
                  </a:cubicBezTo>
                  <a:cubicBezTo>
                    <a:pt x="0" y="99206"/>
                    <a:pt x="12033" y="66771"/>
                    <a:pt x="36110" y="40063"/>
                  </a:cubicBezTo>
                  <a:cubicBezTo>
                    <a:pt x="60188" y="13354"/>
                    <a:pt x="89216" y="0"/>
                    <a:pt x="123213" y="0"/>
                  </a:cubicBezTo>
                  <a:cubicBezTo>
                    <a:pt x="138377" y="0"/>
                    <a:pt x="155302" y="3113"/>
                    <a:pt x="173987" y="9334"/>
                  </a:cubicBezTo>
                  <a:cubicBezTo>
                    <a:pt x="182111" y="12001"/>
                    <a:pt x="187715" y="13337"/>
                    <a:pt x="190806" y="13337"/>
                  </a:cubicBezTo>
                  <a:cubicBezTo>
                    <a:pt x="197629" y="13337"/>
                    <a:pt x="203015" y="8893"/>
                    <a:pt x="206977" y="0"/>
                  </a:cubicBezTo>
                  <a:lnTo>
                    <a:pt x="220776" y="0"/>
                  </a:lnTo>
                </a:path>
              </a:pathLst>
            </a:custGeom>
            <a:solidFill>
              <a:schemeClr val="tx1"/>
            </a:solidFill>
            <a:ln w="5872" cap="flat">
              <a:noFill/>
              <a:prstDash val="solid"/>
              <a:miter/>
            </a:ln>
          </p:spPr>
          <p:txBody>
            <a:bodyPr rtlCol="0" anchor="ctr"/>
            <a:lstStyle/>
            <a:p>
              <a:endParaRPr lang="en-US"/>
            </a:p>
          </p:txBody>
        </p:sp>
        <p:sp>
          <p:nvSpPr>
            <p:cNvPr id="31" name="Freeform: Shape 35">
              <a:extLst>
                <a:ext uri="{FF2B5EF4-FFF2-40B4-BE49-F238E27FC236}">
                  <a16:creationId xmlns:a16="http://schemas.microsoft.com/office/drawing/2014/main" id="{FE5A2C76-A77B-1D48-9E56-915D6438EEF6}"/>
                </a:ext>
              </a:extLst>
            </p:cNvPr>
            <p:cNvSpPr/>
            <p:nvPr/>
          </p:nvSpPr>
          <p:spPr>
            <a:xfrm>
              <a:off x="17881736" y="9741741"/>
              <a:ext cx="193178" cy="341418"/>
            </a:xfrm>
            <a:custGeom>
              <a:avLst/>
              <a:gdLst>
                <a:gd name="connsiteX0" fmla="*/ 82782 w 193178"/>
                <a:gd name="connsiteY0" fmla="*/ 0 h 341418"/>
                <a:gd name="connsiteX1" fmla="*/ 96580 w 193178"/>
                <a:gd name="connsiteY1" fmla="*/ 0 h 341418"/>
                <a:gd name="connsiteX2" fmla="*/ 96580 w 193178"/>
                <a:gd name="connsiteY2" fmla="*/ 85352 h 341418"/>
                <a:gd name="connsiteX3" fmla="*/ 179374 w 193178"/>
                <a:gd name="connsiteY3" fmla="*/ 85352 h 341418"/>
                <a:gd name="connsiteX4" fmla="*/ 179374 w 193178"/>
                <a:gd name="connsiteY4" fmla="*/ 99577 h 341418"/>
                <a:gd name="connsiteX5" fmla="*/ 96580 w 193178"/>
                <a:gd name="connsiteY5" fmla="*/ 99577 h 341418"/>
                <a:gd name="connsiteX6" fmla="*/ 96580 w 193178"/>
                <a:gd name="connsiteY6" fmla="*/ 265948 h 341418"/>
                <a:gd name="connsiteX7" fmla="*/ 107960 w 193178"/>
                <a:gd name="connsiteY7" fmla="*/ 306011 h 341418"/>
                <a:gd name="connsiteX8" fmla="*/ 140355 w 193178"/>
                <a:gd name="connsiteY8" fmla="*/ 320077 h 341418"/>
                <a:gd name="connsiteX9" fmla="*/ 185525 w 193178"/>
                <a:gd name="connsiteY9" fmla="*/ 298742 h 341418"/>
                <a:gd name="connsiteX10" fmla="*/ 193178 w 193178"/>
                <a:gd name="connsiteY10" fmla="*/ 306511 h 341418"/>
                <a:gd name="connsiteX11" fmla="*/ 119009 w 193178"/>
                <a:gd name="connsiteY11" fmla="*/ 341418 h 341418"/>
                <a:gd name="connsiteX12" fmla="*/ 67905 w 193178"/>
                <a:gd name="connsiteY12" fmla="*/ 320960 h 341418"/>
                <a:gd name="connsiteX13" fmla="*/ 48284 w 193178"/>
                <a:gd name="connsiteY13" fmla="*/ 268173 h 341418"/>
                <a:gd name="connsiteX14" fmla="*/ 48284 w 193178"/>
                <a:gd name="connsiteY14" fmla="*/ 99577 h 341418"/>
                <a:gd name="connsiteX15" fmla="*/ 0 w 193178"/>
                <a:gd name="connsiteY15" fmla="*/ 99577 h 341418"/>
                <a:gd name="connsiteX16" fmla="*/ 0 w 193178"/>
                <a:gd name="connsiteY16" fmla="*/ 87800 h 341418"/>
                <a:gd name="connsiteX17" fmla="*/ 82782 w 193178"/>
                <a:gd name="connsiteY17" fmla="*/ 0 h 34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178" h="341418">
                  <a:moveTo>
                    <a:pt x="82782" y="0"/>
                  </a:moveTo>
                  <a:lnTo>
                    <a:pt x="96580" y="0"/>
                  </a:lnTo>
                  <a:lnTo>
                    <a:pt x="96580" y="85352"/>
                  </a:lnTo>
                  <a:lnTo>
                    <a:pt x="179374" y="85352"/>
                  </a:lnTo>
                  <a:lnTo>
                    <a:pt x="179374" y="99577"/>
                  </a:lnTo>
                  <a:lnTo>
                    <a:pt x="96580" y="99577"/>
                  </a:lnTo>
                  <a:lnTo>
                    <a:pt x="96580" y="265948"/>
                  </a:lnTo>
                  <a:cubicBezTo>
                    <a:pt x="96580" y="283287"/>
                    <a:pt x="100377" y="296641"/>
                    <a:pt x="107960" y="306011"/>
                  </a:cubicBezTo>
                  <a:cubicBezTo>
                    <a:pt x="115542" y="315393"/>
                    <a:pt x="126339" y="320077"/>
                    <a:pt x="140355" y="320077"/>
                  </a:cubicBezTo>
                  <a:cubicBezTo>
                    <a:pt x="156886" y="320077"/>
                    <a:pt x="171933" y="312968"/>
                    <a:pt x="185525" y="298742"/>
                  </a:cubicBezTo>
                  <a:lnTo>
                    <a:pt x="193178" y="306511"/>
                  </a:lnTo>
                  <a:cubicBezTo>
                    <a:pt x="171762" y="329777"/>
                    <a:pt x="147037" y="341418"/>
                    <a:pt x="119009" y="341418"/>
                  </a:cubicBezTo>
                  <a:cubicBezTo>
                    <a:pt x="98023" y="341418"/>
                    <a:pt x="80992" y="334597"/>
                    <a:pt x="67905" y="320960"/>
                  </a:cubicBezTo>
                  <a:cubicBezTo>
                    <a:pt x="54825" y="307335"/>
                    <a:pt x="48284" y="289732"/>
                    <a:pt x="48284" y="268173"/>
                  </a:cubicBezTo>
                  <a:lnTo>
                    <a:pt x="48284" y="99577"/>
                  </a:lnTo>
                  <a:lnTo>
                    <a:pt x="0" y="99577"/>
                  </a:lnTo>
                  <a:lnTo>
                    <a:pt x="0" y="87800"/>
                  </a:lnTo>
                  <a:cubicBezTo>
                    <a:pt x="34344" y="71056"/>
                    <a:pt x="61942" y="41787"/>
                    <a:pt x="82782" y="0"/>
                  </a:cubicBezTo>
                </a:path>
              </a:pathLst>
            </a:custGeom>
            <a:solidFill>
              <a:schemeClr val="tx1"/>
            </a:solidFill>
            <a:ln w="5872" cap="flat">
              <a:noFill/>
              <a:prstDash val="solid"/>
              <a:miter/>
            </a:ln>
          </p:spPr>
          <p:txBody>
            <a:bodyPr rtlCol="0" anchor="ctr"/>
            <a:lstStyle/>
            <a:p>
              <a:endParaRPr lang="en-US"/>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1021112">
            <a:off x="17519347" y="8330312"/>
            <a:ext cx="1062899" cy="111991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7748004" y="633849"/>
            <a:ext cx="1274960" cy="104314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10559931" y="-455489"/>
            <a:ext cx="938273" cy="91097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a:off x="-500710" y="9565695"/>
            <a:ext cx="1202117" cy="117370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a:stretch>
        </p:blipFill>
        <p:spPr>
          <a:xfrm rot="-884370">
            <a:off x="-785117" y="963964"/>
            <a:ext cx="2670345" cy="582621"/>
          </a:xfrm>
          <a:prstGeom prst="rect">
            <a:avLst/>
          </a:prstGeom>
        </p:spPr>
      </p:pic>
      <p:pic>
        <p:nvPicPr>
          <p:cNvPr id="7" name="Picture 7"/>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7641854" y="2595328"/>
            <a:ext cx="2918077" cy="3756174"/>
          </a:xfrm>
          <a:prstGeom prst="rect">
            <a:avLst/>
          </a:prstGeom>
        </p:spPr>
      </p:pic>
      <p:pic>
        <p:nvPicPr>
          <p:cNvPr id="8" name="Picture 8"/>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13726148" y="2595328"/>
            <a:ext cx="1469621" cy="3756174"/>
          </a:xfrm>
          <a:prstGeom prst="rect">
            <a:avLst/>
          </a:prstGeom>
        </p:spPr>
      </p:pic>
      <p:pic>
        <p:nvPicPr>
          <p:cNvPr id="9" name="Picture 9"/>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2357534" y="2595328"/>
            <a:ext cx="2918077" cy="3756174"/>
          </a:xfrm>
          <a:prstGeom prst="rect">
            <a:avLst/>
          </a:prstGeom>
        </p:spPr>
      </p:pic>
      <p:sp>
        <p:nvSpPr>
          <p:cNvPr id="10" name="TextBox 10"/>
          <p:cNvSpPr txBox="1"/>
          <p:nvPr/>
        </p:nvSpPr>
        <p:spPr>
          <a:xfrm>
            <a:off x="3429882" y="1381677"/>
            <a:ext cx="11428235" cy="1077849"/>
          </a:xfrm>
          <a:prstGeom prst="rect">
            <a:avLst/>
          </a:prstGeom>
        </p:spPr>
        <p:txBody>
          <a:bodyPr lIns="0" tIns="0" rIns="0" bIns="0" rtlCol="0" anchor="t">
            <a:spAutoFit/>
          </a:bodyPr>
          <a:lstStyle/>
          <a:p>
            <a:pPr marL="0" lvl="0" indent="0" algn="ctr">
              <a:lnSpc>
                <a:spcPts val="7488"/>
              </a:lnSpc>
              <a:spcBef>
                <a:spcPts val="5616"/>
              </a:spcBef>
            </a:pPr>
            <a:r>
              <a:rPr lang="en-US" sz="7800" spc="-78">
                <a:solidFill>
                  <a:srgbClr val="1F70B9"/>
                </a:solidFill>
                <a:latin typeface="Bryndan Write"/>
              </a:rPr>
              <a:t>After Care</a:t>
            </a:r>
          </a:p>
        </p:txBody>
      </p:sp>
      <p:grpSp>
        <p:nvGrpSpPr>
          <p:cNvPr id="11" name="Group 11"/>
          <p:cNvGrpSpPr/>
          <p:nvPr/>
        </p:nvGrpSpPr>
        <p:grpSpPr>
          <a:xfrm>
            <a:off x="6893370" y="6770136"/>
            <a:ext cx="4501260" cy="2866515"/>
            <a:chOff x="0" y="0"/>
            <a:chExt cx="6001681" cy="3822020"/>
          </a:xfrm>
        </p:grpSpPr>
        <p:sp>
          <p:nvSpPr>
            <p:cNvPr id="12" name="TextBox 12"/>
            <p:cNvSpPr txBox="1"/>
            <p:nvPr/>
          </p:nvSpPr>
          <p:spPr>
            <a:xfrm>
              <a:off x="0" y="38100"/>
              <a:ext cx="6001681" cy="693462"/>
            </a:xfrm>
            <a:prstGeom prst="rect">
              <a:avLst/>
            </a:prstGeom>
          </p:spPr>
          <p:txBody>
            <a:bodyPr lIns="0" tIns="0" rIns="0" bIns="0" rtlCol="0" anchor="t">
              <a:spAutoFit/>
            </a:bodyPr>
            <a:lstStyle/>
            <a:p>
              <a:pPr marL="0" lvl="0" indent="0" algn="ctr">
                <a:lnSpc>
                  <a:spcPts val="3456"/>
                </a:lnSpc>
                <a:spcBef>
                  <a:spcPts val="2592"/>
                </a:spcBef>
              </a:pPr>
              <a:r>
                <a:rPr lang="en-US" sz="3600" spc="-36">
                  <a:solidFill>
                    <a:srgbClr val="1F70B9"/>
                  </a:solidFill>
                  <a:latin typeface="Bryndan Write"/>
                </a:rPr>
                <a:t>Follow Up </a:t>
              </a:r>
            </a:p>
          </p:txBody>
        </p:sp>
        <p:sp>
          <p:nvSpPr>
            <p:cNvPr id="13" name="TextBox 13"/>
            <p:cNvSpPr txBox="1"/>
            <p:nvPr/>
          </p:nvSpPr>
          <p:spPr>
            <a:xfrm>
              <a:off x="0" y="968330"/>
              <a:ext cx="6001681" cy="2853690"/>
            </a:xfrm>
            <a:prstGeom prst="rect">
              <a:avLst/>
            </a:prstGeom>
          </p:spPr>
          <p:txBody>
            <a:bodyPr lIns="0" tIns="0" rIns="0" bIns="0" rtlCol="0" anchor="t">
              <a:spAutoFit/>
            </a:bodyPr>
            <a:lstStyle/>
            <a:p>
              <a:pPr algn="ctr">
                <a:lnSpc>
                  <a:spcPts val="4400"/>
                </a:lnSpc>
              </a:pPr>
              <a:r>
                <a:rPr lang="en-US" sz="2200" spc="65">
                  <a:solidFill>
                    <a:srgbClr val="2E3364"/>
                  </a:solidFill>
                  <a:latin typeface="Poppins Medium"/>
                </a:rPr>
                <a:t>ICMS tracks your follow-up opportunities and prompts staff about these at appropriate times.</a:t>
              </a:r>
            </a:p>
          </p:txBody>
        </p:sp>
      </p:grpSp>
      <p:grpSp>
        <p:nvGrpSpPr>
          <p:cNvPr id="14" name="Group 14"/>
          <p:cNvGrpSpPr/>
          <p:nvPr/>
        </p:nvGrpSpPr>
        <p:grpSpPr>
          <a:xfrm>
            <a:off x="12158808" y="6770136"/>
            <a:ext cx="4604301" cy="2871275"/>
            <a:chOff x="0" y="0"/>
            <a:chExt cx="6139068" cy="3828366"/>
          </a:xfrm>
        </p:grpSpPr>
        <p:sp>
          <p:nvSpPr>
            <p:cNvPr id="15" name="TextBox 15"/>
            <p:cNvSpPr txBox="1"/>
            <p:nvPr/>
          </p:nvSpPr>
          <p:spPr>
            <a:xfrm>
              <a:off x="0" y="38100"/>
              <a:ext cx="6139068" cy="693462"/>
            </a:xfrm>
            <a:prstGeom prst="rect">
              <a:avLst/>
            </a:prstGeom>
          </p:spPr>
          <p:txBody>
            <a:bodyPr lIns="0" tIns="0" rIns="0" bIns="0" rtlCol="0" anchor="t">
              <a:spAutoFit/>
            </a:bodyPr>
            <a:lstStyle/>
            <a:p>
              <a:pPr marL="0" lvl="0" indent="0" algn="ctr">
                <a:lnSpc>
                  <a:spcPts val="3456"/>
                </a:lnSpc>
                <a:spcBef>
                  <a:spcPts val="2592"/>
                </a:spcBef>
              </a:pPr>
              <a:r>
                <a:rPr lang="en-US" sz="3600" spc="-36">
                  <a:solidFill>
                    <a:srgbClr val="1F70B9"/>
                  </a:solidFill>
                  <a:latin typeface="Bryndan Write"/>
                </a:rPr>
                <a:t>Referrals</a:t>
              </a:r>
            </a:p>
          </p:txBody>
        </p:sp>
        <p:sp>
          <p:nvSpPr>
            <p:cNvPr id="16" name="TextBox 16"/>
            <p:cNvSpPr txBox="1"/>
            <p:nvPr/>
          </p:nvSpPr>
          <p:spPr>
            <a:xfrm>
              <a:off x="0" y="1008543"/>
              <a:ext cx="6139068" cy="2819823"/>
            </a:xfrm>
            <a:prstGeom prst="rect">
              <a:avLst/>
            </a:prstGeom>
          </p:spPr>
          <p:txBody>
            <a:bodyPr lIns="0" tIns="0" rIns="0" bIns="0" rtlCol="0" anchor="t">
              <a:spAutoFit/>
            </a:bodyPr>
            <a:lstStyle/>
            <a:p>
              <a:pPr algn="ctr">
                <a:lnSpc>
                  <a:spcPts val="4400"/>
                </a:lnSpc>
              </a:pPr>
              <a:r>
                <a:rPr lang="en-US" sz="2200" spc="65">
                  <a:solidFill>
                    <a:srgbClr val="2E3364"/>
                  </a:solidFill>
                  <a:latin typeface="Poppins Medium"/>
                </a:rPr>
                <a:t>ICMS makes partnering with community organizations for long-term change easy and trackable. </a:t>
              </a:r>
            </a:p>
          </p:txBody>
        </p:sp>
      </p:grpSp>
      <p:grpSp>
        <p:nvGrpSpPr>
          <p:cNvPr id="17" name="Group 17"/>
          <p:cNvGrpSpPr/>
          <p:nvPr/>
        </p:nvGrpSpPr>
        <p:grpSpPr>
          <a:xfrm>
            <a:off x="1514422" y="6770136"/>
            <a:ext cx="4604301" cy="2860233"/>
            <a:chOff x="0" y="0"/>
            <a:chExt cx="6139068" cy="3813645"/>
          </a:xfrm>
        </p:grpSpPr>
        <p:sp>
          <p:nvSpPr>
            <p:cNvPr id="18" name="TextBox 18"/>
            <p:cNvSpPr txBox="1"/>
            <p:nvPr/>
          </p:nvSpPr>
          <p:spPr>
            <a:xfrm>
              <a:off x="0" y="38100"/>
              <a:ext cx="6139068" cy="693462"/>
            </a:xfrm>
            <a:prstGeom prst="rect">
              <a:avLst/>
            </a:prstGeom>
          </p:spPr>
          <p:txBody>
            <a:bodyPr lIns="0" tIns="0" rIns="0" bIns="0" rtlCol="0" anchor="t">
              <a:spAutoFit/>
            </a:bodyPr>
            <a:lstStyle/>
            <a:p>
              <a:pPr marL="0" lvl="0" indent="0" algn="ctr">
                <a:lnSpc>
                  <a:spcPts val="3456"/>
                </a:lnSpc>
                <a:spcBef>
                  <a:spcPts val="2592"/>
                </a:spcBef>
              </a:pPr>
              <a:r>
                <a:rPr lang="en-US" sz="3600" spc="-36">
                  <a:solidFill>
                    <a:srgbClr val="1F70B9"/>
                  </a:solidFill>
                  <a:latin typeface="Bryndan Write"/>
                </a:rPr>
                <a:t>Discharge</a:t>
              </a:r>
            </a:p>
          </p:txBody>
        </p:sp>
        <p:sp>
          <p:nvSpPr>
            <p:cNvPr id="19" name="TextBox 19"/>
            <p:cNvSpPr txBox="1"/>
            <p:nvPr/>
          </p:nvSpPr>
          <p:spPr>
            <a:xfrm>
              <a:off x="0" y="969480"/>
              <a:ext cx="6139068" cy="2844165"/>
            </a:xfrm>
            <a:prstGeom prst="rect">
              <a:avLst/>
            </a:prstGeom>
          </p:spPr>
          <p:txBody>
            <a:bodyPr lIns="0" tIns="0" rIns="0" bIns="0" rtlCol="0" anchor="t">
              <a:spAutoFit/>
            </a:bodyPr>
            <a:lstStyle/>
            <a:p>
              <a:pPr algn="ctr">
                <a:lnSpc>
                  <a:spcPts val="4399"/>
                </a:lnSpc>
              </a:pPr>
              <a:r>
                <a:rPr lang="en-US" sz="2199" spc="65">
                  <a:solidFill>
                    <a:srgbClr val="2E3364"/>
                  </a:solidFill>
                  <a:latin typeface="Poppins Medium"/>
                </a:rPr>
                <a:t>Checking in and out is a breeze with a  list of the current kids and pick-up information.</a:t>
              </a:r>
            </a:p>
          </p:txBody>
        </p:sp>
      </p:grpSp>
      <p:grpSp>
        <p:nvGrpSpPr>
          <p:cNvPr id="20" name="Picture 5">
            <a:extLst>
              <a:ext uri="{FF2B5EF4-FFF2-40B4-BE49-F238E27FC236}">
                <a16:creationId xmlns:a16="http://schemas.microsoft.com/office/drawing/2014/main" id="{BBC1FA40-1C65-D541-86E5-ED9044FDA6B4}"/>
              </a:ext>
            </a:extLst>
          </p:cNvPr>
          <p:cNvGrpSpPr/>
          <p:nvPr/>
        </p:nvGrpSpPr>
        <p:grpSpPr>
          <a:xfrm>
            <a:off x="15925800" y="9627939"/>
            <a:ext cx="2149114" cy="455220"/>
            <a:chOff x="15925800" y="9627939"/>
            <a:chExt cx="2149114" cy="455220"/>
          </a:xfrm>
        </p:grpSpPr>
        <p:sp>
          <p:nvSpPr>
            <p:cNvPr id="21" name="Freeform: Shape 25">
              <a:extLst>
                <a:ext uri="{FF2B5EF4-FFF2-40B4-BE49-F238E27FC236}">
                  <a16:creationId xmlns:a16="http://schemas.microsoft.com/office/drawing/2014/main" id="{045C7A84-D63E-E44D-B7A0-DE6E0CFDA594}"/>
                </a:ext>
              </a:extLst>
            </p:cNvPr>
            <p:cNvSpPr/>
            <p:nvPr/>
          </p:nvSpPr>
          <p:spPr>
            <a:xfrm>
              <a:off x="15925800" y="9670614"/>
              <a:ext cx="144882" cy="405429"/>
            </a:xfrm>
            <a:custGeom>
              <a:avLst/>
              <a:gdLst>
                <a:gd name="connsiteX0" fmla="*/ 144882 w 144882"/>
                <a:gd name="connsiteY0" fmla="*/ 0 h 405429"/>
                <a:gd name="connsiteX1" fmla="*/ 144882 w 144882"/>
                <a:gd name="connsiteY1" fmla="*/ 14225 h 405429"/>
                <a:gd name="connsiteX2" fmla="*/ 107100 w 144882"/>
                <a:gd name="connsiteY2" fmla="*/ 28227 h 405429"/>
                <a:gd name="connsiteX3" fmla="*/ 96586 w 144882"/>
                <a:gd name="connsiteY3" fmla="*/ 78130 h 405429"/>
                <a:gd name="connsiteX4" fmla="*/ 96586 w 144882"/>
                <a:gd name="connsiteY4" fmla="*/ 327740 h 405429"/>
                <a:gd name="connsiteX5" fmla="*/ 107100 w 144882"/>
                <a:gd name="connsiteY5" fmla="*/ 377361 h 405429"/>
                <a:gd name="connsiteX6" fmla="*/ 144882 w 144882"/>
                <a:gd name="connsiteY6" fmla="*/ 391204 h 405429"/>
                <a:gd name="connsiteX7" fmla="*/ 144882 w 144882"/>
                <a:gd name="connsiteY7" fmla="*/ 405429 h 405429"/>
                <a:gd name="connsiteX8" fmla="*/ 0 w 144882"/>
                <a:gd name="connsiteY8" fmla="*/ 405429 h 405429"/>
                <a:gd name="connsiteX9" fmla="*/ 0 w 144882"/>
                <a:gd name="connsiteY9" fmla="*/ 391204 h 405429"/>
                <a:gd name="connsiteX10" fmla="*/ 32660 w 144882"/>
                <a:gd name="connsiteY10" fmla="*/ 377538 h 405429"/>
                <a:gd name="connsiteX11" fmla="*/ 41397 w 144882"/>
                <a:gd name="connsiteY11" fmla="*/ 327746 h 405429"/>
                <a:gd name="connsiteX12" fmla="*/ 41397 w 144882"/>
                <a:gd name="connsiteY12" fmla="*/ 78130 h 405429"/>
                <a:gd name="connsiteX13" fmla="*/ 32825 w 144882"/>
                <a:gd name="connsiteY13" fmla="*/ 27733 h 405429"/>
                <a:gd name="connsiteX14" fmla="*/ 0 w 144882"/>
                <a:gd name="connsiteY14" fmla="*/ 14225 h 405429"/>
                <a:gd name="connsiteX15" fmla="*/ 0 w 144882"/>
                <a:gd name="connsiteY15" fmla="*/ 0 h 405429"/>
                <a:gd name="connsiteX16" fmla="*/ 144882 w 144882"/>
                <a:gd name="connsiteY16" fmla="*/ 0 h 40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882" h="405429">
                  <a:moveTo>
                    <a:pt x="144882" y="0"/>
                  </a:moveTo>
                  <a:lnTo>
                    <a:pt x="144882" y="14225"/>
                  </a:lnTo>
                  <a:cubicBezTo>
                    <a:pt x="126704" y="14225"/>
                    <a:pt x="114106" y="18892"/>
                    <a:pt x="107100" y="28227"/>
                  </a:cubicBezTo>
                  <a:cubicBezTo>
                    <a:pt x="100095" y="37567"/>
                    <a:pt x="96586" y="54200"/>
                    <a:pt x="96586" y="78130"/>
                  </a:cubicBezTo>
                  <a:lnTo>
                    <a:pt x="96586" y="327740"/>
                  </a:lnTo>
                  <a:cubicBezTo>
                    <a:pt x="96586" y="351600"/>
                    <a:pt x="100095" y="368138"/>
                    <a:pt x="107100" y="377361"/>
                  </a:cubicBezTo>
                  <a:cubicBezTo>
                    <a:pt x="114106" y="386584"/>
                    <a:pt x="126704" y="391204"/>
                    <a:pt x="144882" y="391204"/>
                  </a:cubicBezTo>
                  <a:lnTo>
                    <a:pt x="144882" y="405429"/>
                  </a:lnTo>
                  <a:lnTo>
                    <a:pt x="0" y="405429"/>
                  </a:lnTo>
                  <a:lnTo>
                    <a:pt x="0" y="391204"/>
                  </a:lnTo>
                  <a:cubicBezTo>
                    <a:pt x="15953" y="391204"/>
                    <a:pt x="26838" y="386648"/>
                    <a:pt x="32660" y="377538"/>
                  </a:cubicBezTo>
                  <a:cubicBezTo>
                    <a:pt x="38483" y="368421"/>
                    <a:pt x="41397" y="351824"/>
                    <a:pt x="41397" y="327746"/>
                  </a:cubicBezTo>
                  <a:lnTo>
                    <a:pt x="41397" y="78130"/>
                  </a:lnTo>
                  <a:cubicBezTo>
                    <a:pt x="41397" y="53535"/>
                    <a:pt x="38536" y="36731"/>
                    <a:pt x="32825" y="27733"/>
                  </a:cubicBezTo>
                  <a:cubicBezTo>
                    <a:pt x="27109" y="18728"/>
                    <a:pt x="16171" y="14225"/>
                    <a:pt x="0" y="14225"/>
                  </a:cubicBezTo>
                  <a:lnTo>
                    <a:pt x="0" y="0"/>
                  </a:lnTo>
                  <a:lnTo>
                    <a:pt x="144882" y="0"/>
                  </a:lnTo>
                </a:path>
              </a:pathLst>
            </a:custGeom>
            <a:solidFill>
              <a:schemeClr val="accent1"/>
            </a:solidFill>
            <a:ln w="5872" cap="flat">
              <a:noFill/>
              <a:prstDash val="solid"/>
              <a:miter/>
            </a:ln>
          </p:spPr>
          <p:txBody>
            <a:bodyPr rtlCol="0" anchor="ctr"/>
            <a:lstStyle/>
            <a:p>
              <a:endParaRPr lang="en-US"/>
            </a:p>
          </p:txBody>
        </p:sp>
        <p:sp>
          <p:nvSpPr>
            <p:cNvPr id="22" name="Freeform: Shape 26">
              <a:extLst>
                <a:ext uri="{FF2B5EF4-FFF2-40B4-BE49-F238E27FC236}">
                  <a16:creationId xmlns:a16="http://schemas.microsoft.com/office/drawing/2014/main" id="{EF46FA2F-E34B-244E-815F-EEBAA14B975E}"/>
                </a:ext>
              </a:extLst>
            </p:cNvPr>
            <p:cNvSpPr/>
            <p:nvPr/>
          </p:nvSpPr>
          <p:spPr>
            <a:xfrm>
              <a:off x="16056883" y="9819983"/>
              <a:ext cx="303569" cy="256054"/>
            </a:xfrm>
            <a:custGeom>
              <a:avLst/>
              <a:gdLst>
                <a:gd name="connsiteX0" fmla="*/ 89693 w 303569"/>
                <a:gd name="connsiteY0" fmla="*/ 0 h 256054"/>
                <a:gd name="connsiteX1" fmla="*/ 89693 w 303569"/>
                <a:gd name="connsiteY1" fmla="*/ 52787 h 256054"/>
                <a:gd name="connsiteX2" fmla="*/ 178844 w 303569"/>
                <a:gd name="connsiteY2" fmla="*/ 0 h 256054"/>
                <a:gd name="connsiteX3" fmla="*/ 238348 w 303569"/>
                <a:gd name="connsiteY3" fmla="*/ 24337 h 256054"/>
                <a:gd name="connsiteX4" fmla="*/ 262173 w 303569"/>
                <a:gd name="connsiteY4" fmla="*/ 88583 h 256054"/>
                <a:gd name="connsiteX5" fmla="*/ 262173 w 303569"/>
                <a:gd name="connsiteY5" fmla="*/ 199931 h 256054"/>
                <a:gd name="connsiteX6" fmla="*/ 270579 w 303569"/>
                <a:gd name="connsiteY6" fmla="*/ 233655 h 256054"/>
                <a:gd name="connsiteX7" fmla="*/ 303569 w 303569"/>
                <a:gd name="connsiteY7" fmla="*/ 241830 h 256054"/>
                <a:gd name="connsiteX8" fmla="*/ 303569 w 303569"/>
                <a:gd name="connsiteY8" fmla="*/ 256055 h 256054"/>
                <a:gd name="connsiteX9" fmla="*/ 172480 w 303569"/>
                <a:gd name="connsiteY9" fmla="*/ 256055 h 256054"/>
                <a:gd name="connsiteX10" fmla="*/ 172480 w 303569"/>
                <a:gd name="connsiteY10" fmla="*/ 241830 h 256054"/>
                <a:gd name="connsiteX11" fmla="*/ 205093 w 303569"/>
                <a:gd name="connsiteY11" fmla="*/ 235603 h 256054"/>
                <a:gd name="connsiteX12" fmla="*/ 213877 w 303569"/>
                <a:gd name="connsiteY12" fmla="*/ 211596 h 256054"/>
                <a:gd name="connsiteX13" fmla="*/ 213877 w 303569"/>
                <a:gd name="connsiteY13" fmla="*/ 84233 h 256054"/>
                <a:gd name="connsiteX14" fmla="*/ 198518 w 303569"/>
                <a:gd name="connsiteY14" fmla="*/ 43559 h 256054"/>
                <a:gd name="connsiteX15" fmla="*/ 159223 w 303569"/>
                <a:gd name="connsiteY15" fmla="*/ 28445 h 256054"/>
                <a:gd name="connsiteX16" fmla="*/ 89693 w 303569"/>
                <a:gd name="connsiteY16" fmla="*/ 77789 h 256054"/>
                <a:gd name="connsiteX17" fmla="*/ 89693 w 303569"/>
                <a:gd name="connsiteY17" fmla="*/ 195593 h 256054"/>
                <a:gd name="connsiteX18" fmla="*/ 97669 w 303569"/>
                <a:gd name="connsiteY18" fmla="*/ 233655 h 256054"/>
                <a:gd name="connsiteX19" fmla="*/ 131083 w 303569"/>
                <a:gd name="connsiteY19" fmla="*/ 241830 h 256054"/>
                <a:gd name="connsiteX20" fmla="*/ 131083 w 303569"/>
                <a:gd name="connsiteY20" fmla="*/ 256055 h 256054"/>
                <a:gd name="connsiteX21" fmla="*/ 0 w 303569"/>
                <a:gd name="connsiteY21" fmla="*/ 256055 h 256054"/>
                <a:gd name="connsiteX22" fmla="*/ 0 w 303569"/>
                <a:gd name="connsiteY22" fmla="*/ 241830 h 256054"/>
                <a:gd name="connsiteX23" fmla="*/ 34874 w 303569"/>
                <a:gd name="connsiteY23" fmla="*/ 232878 h 256054"/>
                <a:gd name="connsiteX24" fmla="*/ 41397 w 303569"/>
                <a:gd name="connsiteY24" fmla="*/ 194928 h 256054"/>
                <a:gd name="connsiteX25" fmla="*/ 41397 w 303569"/>
                <a:gd name="connsiteY25" fmla="*/ 57119 h 256054"/>
                <a:gd name="connsiteX26" fmla="*/ 33526 w 303569"/>
                <a:gd name="connsiteY26" fmla="*/ 28286 h 256054"/>
                <a:gd name="connsiteX27" fmla="*/ 0 w 303569"/>
                <a:gd name="connsiteY27" fmla="*/ 21335 h 256054"/>
                <a:gd name="connsiteX28" fmla="*/ 0 w 303569"/>
                <a:gd name="connsiteY28" fmla="*/ 7110 h 256054"/>
                <a:gd name="connsiteX29" fmla="*/ 77619 w 303569"/>
                <a:gd name="connsiteY29" fmla="*/ 0 h 256054"/>
                <a:gd name="connsiteX30" fmla="*/ 89693 w 303569"/>
                <a:gd name="connsiteY30" fmla="*/ 0 h 25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3569" h="256054">
                  <a:moveTo>
                    <a:pt x="89693" y="0"/>
                  </a:moveTo>
                  <a:lnTo>
                    <a:pt x="89693" y="52787"/>
                  </a:lnTo>
                  <a:cubicBezTo>
                    <a:pt x="118509" y="17598"/>
                    <a:pt x="148226" y="0"/>
                    <a:pt x="178844" y="0"/>
                  </a:cubicBezTo>
                  <a:cubicBezTo>
                    <a:pt x="202633" y="0"/>
                    <a:pt x="222466" y="8110"/>
                    <a:pt x="238348" y="24337"/>
                  </a:cubicBezTo>
                  <a:cubicBezTo>
                    <a:pt x="254231" y="40563"/>
                    <a:pt x="262173" y="61974"/>
                    <a:pt x="262173" y="88583"/>
                  </a:cubicBezTo>
                  <a:lnTo>
                    <a:pt x="262173" y="199931"/>
                  </a:lnTo>
                  <a:cubicBezTo>
                    <a:pt x="262173" y="216975"/>
                    <a:pt x="264975" y="228216"/>
                    <a:pt x="270579" y="233655"/>
                  </a:cubicBezTo>
                  <a:cubicBezTo>
                    <a:pt x="276189" y="239105"/>
                    <a:pt x="287180" y="241830"/>
                    <a:pt x="303569" y="241830"/>
                  </a:cubicBezTo>
                  <a:lnTo>
                    <a:pt x="303569" y="256055"/>
                  </a:lnTo>
                  <a:lnTo>
                    <a:pt x="172480" y="256055"/>
                  </a:lnTo>
                  <a:lnTo>
                    <a:pt x="172480" y="241830"/>
                  </a:lnTo>
                  <a:cubicBezTo>
                    <a:pt x="188363" y="241830"/>
                    <a:pt x="199236" y="239752"/>
                    <a:pt x="205093" y="235603"/>
                  </a:cubicBezTo>
                  <a:cubicBezTo>
                    <a:pt x="210951" y="231453"/>
                    <a:pt x="213877" y="223455"/>
                    <a:pt x="213877" y="211596"/>
                  </a:cubicBezTo>
                  <a:lnTo>
                    <a:pt x="213877" y="84233"/>
                  </a:lnTo>
                  <a:cubicBezTo>
                    <a:pt x="213877" y="67195"/>
                    <a:pt x="208755" y="53635"/>
                    <a:pt x="198518" y="43559"/>
                  </a:cubicBezTo>
                  <a:cubicBezTo>
                    <a:pt x="188275" y="33483"/>
                    <a:pt x="175176" y="28445"/>
                    <a:pt x="159223" y="28445"/>
                  </a:cubicBezTo>
                  <a:cubicBezTo>
                    <a:pt x="136299" y="28445"/>
                    <a:pt x="113117" y="44895"/>
                    <a:pt x="89693" y="77789"/>
                  </a:cubicBezTo>
                  <a:lnTo>
                    <a:pt x="89693" y="195593"/>
                  </a:lnTo>
                  <a:cubicBezTo>
                    <a:pt x="89693" y="215521"/>
                    <a:pt x="92348" y="228211"/>
                    <a:pt x="97669" y="233655"/>
                  </a:cubicBezTo>
                  <a:cubicBezTo>
                    <a:pt x="102985" y="239105"/>
                    <a:pt x="114123" y="241830"/>
                    <a:pt x="131083" y="241830"/>
                  </a:cubicBezTo>
                  <a:lnTo>
                    <a:pt x="131083" y="256055"/>
                  </a:lnTo>
                  <a:lnTo>
                    <a:pt x="0" y="256055"/>
                  </a:lnTo>
                  <a:lnTo>
                    <a:pt x="0" y="241830"/>
                  </a:lnTo>
                  <a:cubicBezTo>
                    <a:pt x="18903" y="241830"/>
                    <a:pt x="30524" y="238840"/>
                    <a:pt x="34874" y="232878"/>
                  </a:cubicBezTo>
                  <a:cubicBezTo>
                    <a:pt x="39218" y="226916"/>
                    <a:pt x="41397" y="214262"/>
                    <a:pt x="41397" y="194928"/>
                  </a:cubicBezTo>
                  <a:lnTo>
                    <a:pt x="41397" y="57119"/>
                  </a:lnTo>
                  <a:cubicBezTo>
                    <a:pt x="41397" y="42529"/>
                    <a:pt x="38771" y="32906"/>
                    <a:pt x="33526" y="28286"/>
                  </a:cubicBezTo>
                  <a:cubicBezTo>
                    <a:pt x="28281" y="23654"/>
                    <a:pt x="17101" y="21335"/>
                    <a:pt x="0" y="21335"/>
                  </a:cubicBezTo>
                  <a:lnTo>
                    <a:pt x="0" y="7110"/>
                  </a:lnTo>
                  <a:lnTo>
                    <a:pt x="77619" y="0"/>
                  </a:lnTo>
                  <a:lnTo>
                    <a:pt x="89693" y="0"/>
                  </a:lnTo>
                </a:path>
              </a:pathLst>
            </a:custGeom>
            <a:solidFill>
              <a:schemeClr val="accent1"/>
            </a:solidFill>
            <a:ln w="5872" cap="flat">
              <a:noFill/>
              <a:prstDash val="solid"/>
              <a:miter/>
            </a:ln>
          </p:spPr>
          <p:txBody>
            <a:bodyPr rtlCol="0" anchor="ctr"/>
            <a:lstStyle/>
            <a:p>
              <a:endParaRPr lang="en-US"/>
            </a:p>
          </p:txBody>
        </p:sp>
        <p:sp>
          <p:nvSpPr>
            <p:cNvPr id="23" name="Freeform: Shape 27">
              <a:extLst>
                <a:ext uri="{FF2B5EF4-FFF2-40B4-BE49-F238E27FC236}">
                  <a16:creationId xmlns:a16="http://schemas.microsoft.com/office/drawing/2014/main" id="{305152C4-CC53-A946-8F15-7540528DCB3E}"/>
                </a:ext>
              </a:extLst>
            </p:cNvPr>
            <p:cNvSpPr/>
            <p:nvPr/>
          </p:nvSpPr>
          <p:spPr>
            <a:xfrm>
              <a:off x="16339754" y="9741741"/>
              <a:ext cx="193178" cy="341418"/>
            </a:xfrm>
            <a:custGeom>
              <a:avLst/>
              <a:gdLst>
                <a:gd name="connsiteX0" fmla="*/ 82787 w 193178"/>
                <a:gd name="connsiteY0" fmla="*/ 0 h 341418"/>
                <a:gd name="connsiteX1" fmla="*/ 96586 w 193178"/>
                <a:gd name="connsiteY1" fmla="*/ 0 h 341418"/>
                <a:gd name="connsiteX2" fmla="*/ 96586 w 193178"/>
                <a:gd name="connsiteY2" fmla="*/ 85352 h 341418"/>
                <a:gd name="connsiteX3" fmla="*/ 179379 w 193178"/>
                <a:gd name="connsiteY3" fmla="*/ 85352 h 341418"/>
                <a:gd name="connsiteX4" fmla="*/ 179379 w 193178"/>
                <a:gd name="connsiteY4" fmla="*/ 99577 h 341418"/>
                <a:gd name="connsiteX5" fmla="*/ 96586 w 193178"/>
                <a:gd name="connsiteY5" fmla="*/ 99577 h 341418"/>
                <a:gd name="connsiteX6" fmla="*/ 96586 w 193178"/>
                <a:gd name="connsiteY6" fmla="*/ 265948 h 341418"/>
                <a:gd name="connsiteX7" fmla="*/ 107960 w 193178"/>
                <a:gd name="connsiteY7" fmla="*/ 306011 h 341418"/>
                <a:gd name="connsiteX8" fmla="*/ 140355 w 193178"/>
                <a:gd name="connsiteY8" fmla="*/ 320077 h 341418"/>
                <a:gd name="connsiteX9" fmla="*/ 185525 w 193178"/>
                <a:gd name="connsiteY9" fmla="*/ 298742 h 341418"/>
                <a:gd name="connsiteX10" fmla="*/ 193178 w 193178"/>
                <a:gd name="connsiteY10" fmla="*/ 306511 h 341418"/>
                <a:gd name="connsiteX11" fmla="*/ 119009 w 193178"/>
                <a:gd name="connsiteY11" fmla="*/ 341418 h 341418"/>
                <a:gd name="connsiteX12" fmla="*/ 67911 w 193178"/>
                <a:gd name="connsiteY12" fmla="*/ 320960 h 341418"/>
                <a:gd name="connsiteX13" fmla="*/ 48290 w 193178"/>
                <a:gd name="connsiteY13" fmla="*/ 268173 h 341418"/>
                <a:gd name="connsiteX14" fmla="*/ 48290 w 193178"/>
                <a:gd name="connsiteY14" fmla="*/ 99577 h 341418"/>
                <a:gd name="connsiteX15" fmla="*/ 0 w 193178"/>
                <a:gd name="connsiteY15" fmla="*/ 99577 h 341418"/>
                <a:gd name="connsiteX16" fmla="*/ 0 w 193178"/>
                <a:gd name="connsiteY16" fmla="*/ 87800 h 341418"/>
                <a:gd name="connsiteX17" fmla="*/ 82787 w 193178"/>
                <a:gd name="connsiteY17" fmla="*/ 0 h 34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178" h="341418">
                  <a:moveTo>
                    <a:pt x="82787" y="0"/>
                  </a:moveTo>
                  <a:lnTo>
                    <a:pt x="96586" y="0"/>
                  </a:lnTo>
                  <a:lnTo>
                    <a:pt x="96586" y="85352"/>
                  </a:lnTo>
                  <a:lnTo>
                    <a:pt x="179379" y="85352"/>
                  </a:lnTo>
                  <a:lnTo>
                    <a:pt x="179379" y="99577"/>
                  </a:lnTo>
                  <a:lnTo>
                    <a:pt x="96586" y="99577"/>
                  </a:lnTo>
                  <a:lnTo>
                    <a:pt x="96586" y="265948"/>
                  </a:lnTo>
                  <a:cubicBezTo>
                    <a:pt x="96586" y="283287"/>
                    <a:pt x="100377" y="296641"/>
                    <a:pt x="107960" y="306011"/>
                  </a:cubicBezTo>
                  <a:cubicBezTo>
                    <a:pt x="115542" y="315393"/>
                    <a:pt x="126339" y="320077"/>
                    <a:pt x="140355" y="320077"/>
                  </a:cubicBezTo>
                  <a:cubicBezTo>
                    <a:pt x="156886" y="320077"/>
                    <a:pt x="171938" y="312968"/>
                    <a:pt x="185525" y="298742"/>
                  </a:cubicBezTo>
                  <a:lnTo>
                    <a:pt x="193178" y="306511"/>
                  </a:lnTo>
                  <a:cubicBezTo>
                    <a:pt x="171762" y="329777"/>
                    <a:pt x="147037" y="341418"/>
                    <a:pt x="119009" y="341418"/>
                  </a:cubicBezTo>
                  <a:cubicBezTo>
                    <a:pt x="98023" y="341418"/>
                    <a:pt x="80992" y="334597"/>
                    <a:pt x="67911" y="320960"/>
                  </a:cubicBezTo>
                  <a:cubicBezTo>
                    <a:pt x="54831" y="307335"/>
                    <a:pt x="48290" y="289732"/>
                    <a:pt x="48290" y="268173"/>
                  </a:cubicBezTo>
                  <a:lnTo>
                    <a:pt x="48290" y="99577"/>
                  </a:lnTo>
                  <a:lnTo>
                    <a:pt x="0" y="99577"/>
                  </a:lnTo>
                  <a:lnTo>
                    <a:pt x="0" y="87800"/>
                  </a:lnTo>
                  <a:cubicBezTo>
                    <a:pt x="34350" y="71056"/>
                    <a:pt x="61948" y="41787"/>
                    <a:pt x="82787" y="0"/>
                  </a:cubicBezTo>
                </a:path>
              </a:pathLst>
            </a:custGeom>
            <a:solidFill>
              <a:schemeClr val="accent1"/>
            </a:solidFill>
            <a:ln w="5872" cap="flat">
              <a:noFill/>
              <a:prstDash val="solid"/>
              <a:miter/>
            </a:ln>
          </p:spPr>
          <p:txBody>
            <a:bodyPr rtlCol="0" anchor="ctr"/>
            <a:lstStyle/>
            <a:p>
              <a:endParaRPr lang="en-US"/>
            </a:p>
          </p:txBody>
        </p:sp>
        <p:sp>
          <p:nvSpPr>
            <p:cNvPr id="24" name="Freeform: Shape 28">
              <a:extLst>
                <a:ext uri="{FF2B5EF4-FFF2-40B4-BE49-F238E27FC236}">
                  <a16:creationId xmlns:a16="http://schemas.microsoft.com/office/drawing/2014/main" id="{0744F004-6A08-9746-A167-4B29F1CEB3A9}"/>
                </a:ext>
              </a:extLst>
            </p:cNvPr>
            <p:cNvSpPr/>
            <p:nvPr/>
          </p:nvSpPr>
          <p:spPr>
            <a:xfrm>
              <a:off x="16526033" y="9819983"/>
              <a:ext cx="234574" cy="263170"/>
            </a:xfrm>
            <a:custGeom>
              <a:avLst/>
              <a:gdLst>
                <a:gd name="connsiteX0" fmla="*/ 48290 w 234574"/>
                <a:gd name="connsiteY0" fmla="*/ 92461 h 263170"/>
                <a:gd name="connsiteX1" fmla="*/ 179379 w 234574"/>
                <a:gd name="connsiteY1" fmla="*/ 92461 h 263170"/>
                <a:gd name="connsiteX2" fmla="*/ 179379 w 234574"/>
                <a:gd name="connsiteY2" fmla="*/ 87576 h 263170"/>
                <a:gd name="connsiteX3" fmla="*/ 160948 w 234574"/>
                <a:gd name="connsiteY3" fmla="*/ 34065 h 263170"/>
                <a:gd name="connsiteX4" fmla="*/ 115024 w 234574"/>
                <a:gd name="connsiteY4" fmla="*/ 14225 h 263170"/>
                <a:gd name="connsiteX5" fmla="*/ 68023 w 234574"/>
                <a:gd name="connsiteY5" fmla="*/ 35060 h 263170"/>
                <a:gd name="connsiteX6" fmla="*/ 48290 w 234574"/>
                <a:gd name="connsiteY6" fmla="*/ 92461 h 263170"/>
                <a:gd name="connsiteX7" fmla="*/ 234575 w 234574"/>
                <a:gd name="connsiteY7" fmla="*/ 192044 h 263170"/>
                <a:gd name="connsiteX8" fmla="*/ 234575 w 234574"/>
                <a:gd name="connsiteY8" fmla="*/ 210048 h 263170"/>
                <a:gd name="connsiteX9" fmla="*/ 188863 w 234574"/>
                <a:gd name="connsiteY9" fmla="*/ 250946 h 263170"/>
                <a:gd name="connsiteX10" fmla="*/ 132914 w 234574"/>
                <a:gd name="connsiteY10" fmla="*/ 263170 h 263170"/>
                <a:gd name="connsiteX11" fmla="*/ 37564 w 234574"/>
                <a:gd name="connsiteY11" fmla="*/ 226663 h 263170"/>
                <a:gd name="connsiteX12" fmla="*/ 0 w 234574"/>
                <a:gd name="connsiteY12" fmla="*/ 134031 h 263170"/>
                <a:gd name="connsiteX13" fmla="*/ 35410 w 234574"/>
                <a:gd name="connsiteY13" fmla="*/ 38733 h 263170"/>
                <a:gd name="connsiteX14" fmla="*/ 122247 w 234574"/>
                <a:gd name="connsiteY14" fmla="*/ 0 h 263170"/>
                <a:gd name="connsiteX15" fmla="*/ 196086 w 234574"/>
                <a:gd name="connsiteY15" fmla="*/ 29951 h 263170"/>
                <a:gd name="connsiteX16" fmla="*/ 227676 w 234574"/>
                <a:gd name="connsiteY16" fmla="*/ 101354 h 263170"/>
                <a:gd name="connsiteX17" fmla="*/ 227676 w 234574"/>
                <a:gd name="connsiteY17" fmla="*/ 106687 h 263170"/>
                <a:gd name="connsiteX18" fmla="*/ 48290 w 234574"/>
                <a:gd name="connsiteY18" fmla="*/ 106687 h 263170"/>
                <a:gd name="connsiteX19" fmla="*/ 48290 w 234574"/>
                <a:gd name="connsiteY19" fmla="*/ 110018 h 263170"/>
                <a:gd name="connsiteX20" fmla="*/ 60747 w 234574"/>
                <a:gd name="connsiteY20" fmla="*/ 179202 h 263170"/>
                <a:gd name="connsiteX21" fmla="*/ 97128 w 234574"/>
                <a:gd name="connsiteY21" fmla="*/ 225209 h 263170"/>
                <a:gd name="connsiteX22" fmla="*/ 147037 w 234574"/>
                <a:gd name="connsiteY22" fmla="*/ 241824 h 263170"/>
                <a:gd name="connsiteX23" fmla="*/ 188598 w 234574"/>
                <a:gd name="connsiteY23" fmla="*/ 232101 h 263170"/>
                <a:gd name="connsiteX24" fmla="*/ 234575 w 234574"/>
                <a:gd name="connsiteY24" fmla="*/ 192044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574" h="263170">
                  <a:moveTo>
                    <a:pt x="48290" y="92461"/>
                  </a:moveTo>
                  <a:lnTo>
                    <a:pt x="179379" y="92461"/>
                  </a:lnTo>
                  <a:lnTo>
                    <a:pt x="179379" y="87576"/>
                  </a:lnTo>
                  <a:cubicBezTo>
                    <a:pt x="179379" y="65123"/>
                    <a:pt x="173234" y="47284"/>
                    <a:pt x="160948" y="34065"/>
                  </a:cubicBezTo>
                  <a:cubicBezTo>
                    <a:pt x="148656" y="20835"/>
                    <a:pt x="133350" y="14225"/>
                    <a:pt x="115024" y="14225"/>
                  </a:cubicBezTo>
                  <a:cubicBezTo>
                    <a:pt x="95544" y="14225"/>
                    <a:pt x="79879" y="21170"/>
                    <a:pt x="68023" y="35060"/>
                  </a:cubicBezTo>
                  <a:cubicBezTo>
                    <a:pt x="56161" y="48956"/>
                    <a:pt x="49585" y="68089"/>
                    <a:pt x="48290" y="92461"/>
                  </a:cubicBezTo>
                  <a:moveTo>
                    <a:pt x="234575" y="192044"/>
                  </a:moveTo>
                  <a:lnTo>
                    <a:pt x="234575" y="210048"/>
                  </a:lnTo>
                  <a:cubicBezTo>
                    <a:pt x="219628" y="229158"/>
                    <a:pt x="204387" y="242795"/>
                    <a:pt x="188863" y="250946"/>
                  </a:cubicBezTo>
                  <a:cubicBezTo>
                    <a:pt x="173345" y="259092"/>
                    <a:pt x="154696" y="263170"/>
                    <a:pt x="132914" y="263170"/>
                  </a:cubicBezTo>
                  <a:cubicBezTo>
                    <a:pt x="94396" y="263170"/>
                    <a:pt x="62613" y="250999"/>
                    <a:pt x="37564" y="226663"/>
                  </a:cubicBezTo>
                  <a:cubicBezTo>
                    <a:pt x="12521" y="202320"/>
                    <a:pt x="0" y="171445"/>
                    <a:pt x="0" y="134031"/>
                  </a:cubicBezTo>
                  <a:cubicBezTo>
                    <a:pt x="0" y="96316"/>
                    <a:pt x="11803" y="64552"/>
                    <a:pt x="35410" y="38733"/>
                  </a:cubicBezTo>
                  <a:cubicBezTo>
                    <a:pt x="59022" y="12907"/>
                    <a:pt x="87962" y="0"/>
                    <a:pt x="122247" y="0"/>
                  </a:cubicBezTo>
                  <a:cubicBezTo>
                    <a:pt x="150416" y="0"/>
                    <a:pt x="175029" y="9982"/>
                    <a:pt x="196086" y="29951"/>
                  </a:cubicBezTo>
                  <a:cubicBezTo>
                    <a:pt x="217144" y="49915"/>
                    <a:pt x="227676" y="73722"/>
                    <a:pt x="227676" y="101354"/>
                  </a:cubicBezTo>
                  <a:lnTo>
                    <a:pt x="227676" y="106687"/>
                  </a:lnTo>
                  <a:lnTo>
                    <a:pt x="48290" y="106687"/>
                  </a:lnTo>
                  <a:lnTo>
                    <a:pt x="48290" y="110018"/>
                  </a:lnTo>
                  <a:cubicBezTo>
                    <a:pt x="48290" y="136544"/>
                    <a:pt x="52440" y="159603"/>
                    <a:pt x="60747" y="179202"/>
                  </a:cubicBezTo>
                  <a:cubicBezTo>
                    <a:pt x="69047" y="198795"/>
                    <a:pt x="81174" y="214138"/>
                    <a:pt x="97128" y="225209"/>
                  </a:cubicBezTo>
                  <a:cubicBezTo>
                    <a:pt x="113081" y="236280"/>
                    <a:pt x="129718" y="241824"/>
                    <a:pt x="147037" y="241824"/>
                  </a:cubicBezTo>
                  <a:cubicBezTo>
                    <a:pt x="163208" y="241824"/>
                    <a:pt x="177060" y="238575"/>
                    <a:pt x="188598" y="232101"/>
                  </a:cubicBezTo>
                  <a:cubicBezTo>
                    <a:pt x="200131" y="225621"/>
                    <a:pt x="215454" y="212267"/>
                    <a:pt x="234575" y="192044"/>
                  </a:cubicBezTo>
                  <a:close/>
                </a:path>
              </a:pathLst>
            </a:custGeom>
            <a:solidFill>
              <a:schemeClr val="accent1"/>
            </a:solidFill>
            <a:ln w="5872" cap="flat">
              <a:noFill/>
              <a:prstDash val="solid"/>
              <a:miter/>
            </a:ln>
          </p:spPr>
          <p:txBody>
            <a:bodyPr rtlCol="0" anchor="ctr"/>
            <a:lstStyle/>
            <a:p>
              <a:endParaRPr lang="en-US"/>
            </a:p>
          </p:txBody>
        </p:sp>
        <p:sp>
          <p:nvSpPr>
            <p:cNvPr id="25" name="Freeform: Shape 29">
              <a:extLst>
                <a:ext uri="{FF2B5EF4-FFF2-40B4-BE49-F238E27FC236}">
                  <a16:creationId xmlns:a16="http://schemas.microsoft.com/office/drawing/2014/main" id="{4D45C439-B83A-AC47-B805-7392E3C0A00B}"/>
                </a:ext>
              </a:extLst>
            </p:cNvPr>
            <p:cNvSpPr/>
            <p:nvPr/>
          </p:nvSpPr>
          <p:spPr>
            <a:xfrm>
              <a:off x="16753702" y="9627939"/>
              <a:ext cx="144888" cy="448098"/>
            </a:xfrm>
            <a:custGeom>
              <a:avLst/>
              <a:gdLst>
                <a:gd name="connsiteX0" fmla="*/ 137989 w 144888"/>
                <a:gd name="connsiteY0" fmla="*/ 433874 h 448098"/>
                <a:gd name="connsiteX1" fmla="*/ 144888 w 144888"/>
                <a:gd name="connsiteY1" fmla="*/ 433874 h 448098"/>
                <a:gd name="connsiteX2" fmla="*/ 144888 w 144888"/>
                <a:gd name="connsiteY2" fmla="*/ 448099 h 448098"/>
                <a:gd name="connsiteX3" fmla="*/ 0 w 144888"/>
                <a:gd name="connsiteY3" fmla="*/ 448099 h 448098"/>
                <a:gd name="connsiteX4" fmla="*/ 0 w 144888"/>
                <a:gd name="connsiteY4" fmla="*/ 433874 h 448098"/>
                <a:gd name="connsiteX5" fmla="*/ 13481 w 144888"/>
                <a:gd name="connsiteY5" fmla="*/ 433874 h 448098"/>
                <a:gd name="connsiteX6" fmla="*/ 41020 w 144888"/>
                <a:gd name="connsiteY6" fmla="*/ 423815 h 448098"/>
                <a:gd name="connsiteX7" fmla="*/ 48296 w 144888"/>
                <a:gd name="connsiteY7" fmla="*/ 386419 h 448098"/>
                <a:gd name="connsiteX8" fmla="*/ 48296 w 144888"/>
                <a:gd name="connsiteY8" fmla="*/ 55571 h 448098"/>
                <a:gd name="connsiteX9" fmla="*/ 40967 w 144888"/>
                <a:gd name="connsiteY9" fmla="*/ 28786 h 448098"/>
                <a:gd name="connsiteX10" fmla="*/ 15636 w 144888"/>
                <a:gd name="connsiteY10" fmla="*/ 21341 h 448098"/>
                <a:gd name="connsiteX11" fmla="*/ 0 w 144888"/>
                <a:gd name="connsiteY11" fmla="*/ 21341 h 448098"/>
                <a:gd name="connsiteX12" fmla="*/ 0 w 144888"/>
                <a:gd name="connsiteY12" fmla="*/ 7116 h 448098"/>
                <a:gd name="connsiteX13" fmla="*/ 85060 w 144888"/>
                <a:gd name="connsiteY13" fmla="*/ 0 h 448098"/>
                <a:gd name="connsiteX14" fmla="*/ 96592 w 144888"/>
                <a:gd name="connsiteY14" fmla="*/ 0 h 448098"/>
                <a:gd name="connsiteX15" fmla="*/ 96592 w 144888"/>
                <a:gd name="connsiteY15" fmla="*/ 398525 h 448098"/>
                <a:gd name="connsiteX16" fmla="*/ 105381 w 144888"/>
                <a:gd name="connsiteY16" fmla="*/ 426423 h 448098"/>
                <a:gd name="connsiteX17" fmla="*/ 137989 w 144888"/>
                <a:gd name="connsiteY17" fmla="*/ 433874 h 44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888" h="448098">
                  <a:moveTo>
                    <a:pt x="137989" y="433874"/>
                  </a:moveTo>
                  <a:lnTo>
                    <a:pt x="144888" y="433874"/>
                  </a:lnTo>
                  <a:lnTo>
                    <a:pt x="144888" y="448099"/>
                  </a:lnTo>
                  <a:lnTo>
                    <a:pt x="0" y="448099"/>
                  </a:lnTo>
                  <a:lnTo>
                    <a:pt x="0" y="433874"/>
                  </a:lnTo>
                  <a:lnTo>
                    <a:pt x="13481" y="433874"/>
                  </a:lnTo>
                  <a:cubicBezTo>
                    <a:pt x="26991" y="433874"/>
                    <a:pt x="36169" y="430519"/>
                    <a:pt x="41020" y="423815"/>
                  </a:cubicBezTo>
                  <a:cubicBezTo>
                    <a:pt x="45871" y="417106"/>
                    <a:pt x="48296" y="404640"/>
                    <a:pt x="48296" y="386419"/>
                  </a:cubicBezTo>
                  <a:lnTo>
                    <a:pt x="48296" y="55571"/>
                  </a:lnTo>
                  <a:cubicBezTo>
                    <a:pt x="48296" y="42676"/>
                    <a:pt x="45853" y="33747"/>
                    <a:pt x="40967" y="28786"/>
                  </a:cubicBezTo>
                  <a:cubicBezTo>
                    <a:pt x="36081" y="23819"/>
                    <a:pt x="27639" y="21341"/>
                    <a:pt x="15636" y="21341"/>
                  </a:cubicBezTo>
                  <a:lnTo>
                    <a:pt x="0" y="21341"/>
                  </a:lnTo>
                  <a:lnTo>
                    <a:pt x="0" y="7116"/>
                  </a:lnTo>
                  <a:lnTo>
                    <a:pt x="85060" y="0"/>
                  </a:lnTo>
                  <a:lnTo>
                    <a:pt x="96592" y="0"/>
                  </a:lnTo>
                  <a:lnTo>
                    <a:pt x="96592" y="398525"/>
                  </a:lnTo>
                  <a:cubicBezTo>
                    <a:pt x="96592" y="412162"/>
                    <a:pt x="99524" y="421461"/>
                    <a:pt x="105381" y="426423"/>
                  </a:cubicBezTo>
                  <a:cubicBezTo>
                    <a:pt x="111239" y="431384"/>
                    <a:pt x="122106" y="433874"/>
                    <a:pt x="137989" y="433874"/>
                  </a:cubicBezTo>
                </a:path>
              </a:pathLst>
            </a:custGeom>
            <a:solidFill>
              <a:schemeClr val="accent1"/>
            </a:solidFill>
            <a:ln w="5872" cap="flat">
              <a:noFill/>
              <a:prstDash val="solid"/>
              <a:miter/>
            </a:ln>
          </p:spPr>
          <p:txBody>
            <a:bodyPr rtlCol="0" anchor="ctr"/>
            <a:lstStyle/>
            <a:p>
              <a:endParaRPr lang="en-US"/>
            </a:p>
          </p:txBody>
        </p:sp>
        <p:sp>
          <p:nvSpPr>
            <p:cNvPr id="26" name="Freeform: Shape 30">
              <a:extLst>
                <a:ext uri="{FF2B5EF4-FFF2-40B4-BE49-F238E27FC236}">
                  <a16:creationId xmlns:a16="http://schemas.microsoft.com/office/drawing/2014/main" id="{C3DA9CFD-B11A-CB4C-80B2-B09925C7C0C7}"/>
                </a:ext>
              </a:extLst>
            </p:cNvPr>
            <p:cNvSpPr/>
            <p:nvPr/>
          </p:nvSpPr>
          <p:spPr>
            <a:xfrm>
              <a:off x="16884792" y="9627939"/>
              <a:ext cx="144882" cy="448098"/>
            </a:xfrm>
            <a:custGeom>
              <a:avLst/>
              <a:gdLst>
                <a:gd name="connsiteX0" fmla="*/ 137983 w 144882"/>
                <a:gd name="connsiteY0" fmla="*/ 433874 h 448098"/>
                <a:gd name="connsiteX1" fmla="*/ 144882 w 144882"/>
                <a:gd name="connsiteY1" fmla="*/ 433874 h 448098"/>
                <a:gd name="connsiteX2" fmla="*/ 144882 w 144882"/>
                <a:gd name="connsiteY2" fmla="*/ 448099 h 448098"/>
                <a:gd name="connsiteX3" fmla="*/ 0 w 144882"/>
                <a:gd name="connsiteY3" fmla="*/ 448099 h 448098"/>
                <a:gd name="connsiteX4" fmla="*/ 0 w 144882"/>
                <a:gd name="connsiteY4" fmla="*/ 433874 h 448098"/>
                <a:gd name="connsiteX5" fmla="*/ 13475 w 144882"/>
                <a:gd name="connsiteY5" fmla="*/ 433874 h 448098"/>
                <a:gd name="connsiteX6" fmla="*/ 41014 w 144882"/>
                <a:gd name="connsiteY6" fmla="*/ 423815 h 448098"/>
                <a:gd name="connsiteX7" fmla="*/ 48296 w 144882"/>
                <a:gd name="connsiteY7" fmla="*/ 386419 h 448098"/>
                <a:gd name="connsiteX8" fmla="*/ 48296 w 144882"/>
                <a:gd name="connsiteY8" fmla="*/ 55571 h 448098"/>
                <a:gd name="connsiteX9" fmla="*/ 40961 w 144882"/>
                <a:gd name="connsiteY9" fmla="*/ 28786 h 448098"/>
                <a:gd name="connsiteX10" fmla="*/ 15630 w 144882"/>
                <a:gd name="connsiteY10" fmla="*/ 21341 h 448098"/>
                <a:gd name="connsiteX11" fmla="*/ 0 w 144882"/>
                <a:gd name="connsiteY11" fmla="*/ 21341 h 448098"/>
                <a:gd name="connsiteX12" fmla="*/ 0 w 144882"/>
                <a:gd name="connsiteY12" fmla="*/ 7116 h 448098"/>
                <a:gd name="connsiteX13" fmla="*/ 85054 w 144882"/>
                <a:gd name="connsiteY13" fmla="*/ 0 h 448098"/>
                <a:gd name="connsiteX14" fmla="*/ 96586 w 144882"/>
                <a:gd name="connsiteY14" fmla="*/ 0 h 448098"/>
                <a:gd name="connsiteX15" fmla="*/ 96586 w 144882"/>
                <a:gd name="connsiteY15" fmla="*/ 398525 h 448098"/>
                <a:gd name="connsiteX16" fmla="*/ 105375 w 144882"/>
                <a:gd name="connsiteY16" fmla="*/ 426423 h 448098"/>
                <a:gd name="connsiteX17" fmla="*/ 137983 w 144882"/>
                <a:gd name="connsiteY17" fmla="*/ 433874 h 44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882" h="448098">
                  <a:moveTo>
                    <a:pt x="137983" y="433874"/>
                  </a:moveTo>
                  <a:lnTo>
                    <a:pt x="144882" y="433874"/>
                  </a:lnTo>
                  <a:lnTo>
                    <a:pt x="144882" y="448099"/>
                  </a:lnTo>
                  <a:lnTo>
                    <a:pt x="0" y="448099"/>
                  </a:lnTo>
                  <a:lnTo>
                    <a:pt x="0" y="433874"/>
                  </a:lnTo>
                  <a:lnTo>
                    <a:pt x="13475" y="433874"/>
                  </a:lnTo>
                  <a:cubicBezTo>
                    <a:pt x="26986" y="433874"/>
                    <a:pt x="36163" y="430519"/>
                    <a:pt x="41014" y="423815"/>
                  </a:cubicBezTo>
                  <a:cubicBezTo>
                    <a:pt x="45871" y="417106"/>
                    <a:pt x="48296" y="404640"/>
                    <a:pt x="48296" y="386419"/>
                  </a:cubicBezTo>
                  <a:lnTo>
                    <a:pt x="48296" y="55571"/>
                  </a:lnTo>
                  <a:cubicBezTo>
                    <a:pt x="48296" y="42676"/>
                    <a:pt x="45847" y="33747"/>
                    <a:pt x="40961" y="28786"/>
                  </a:cubicBezTo>
                  <a:cubicBezTo>
                    <a:pt x="36075" y="23819"/>
                    <a:pt x="27633" y="21341"/>
                    <a:pt x="15630" y="21341"/>
                  </a:cubicBezTo>
                  <a:lnTo>
                    <a:pt x="0" y="21341"/>
                  </a:lnTo>
                  <a:lnTo>
                    <a:pt x="0" y="7116"/>
                  </a:lnTo>
                  <a:lnTo>
                    <a:pt x="85054" y="0"/>
                  </a:lnTo>
                  <a:lnTo>
                    <a:pt x="96586" y="0"/>
                  </a:lnTo>
                  <a:lnTo>
                    <a:pt x="96586" y="398525"/>
                  </a:lnTo>
                  <a:cubicBezTo>
                    <a:pt x="96586" y="412162"/>
                    <a:pt x="99518" y="421461"/>
                    <a:pt x="105375" y="426423"/>
                  </a:cubicBezTo>
                  <a:cubicBezTo>
                    <a:pt x="111233" y="431384"/>
                    <a:pt x="122100" y="433874"/>
                    <a:pt x="137983" y="433874"/>
                  </a:cubicBezTo>
                </a:path>
              </a:pathLst>
            </a:custGeom>
            <a:solidFill>
              <a:schemeClr val="accent1"/>
            </a:solidFill>
            <a:ln w="5872" cap="flat">
              <a:noFill/>
              <a:prstDash val="solid"/>
              <a:miter/>
            </a:ln>
          </p:spPr>
          <p:txBody>
            <a:bodyPr rtlCol="0" anchor="ctr"/>
            <a:lstStyle/>
            <a:p>
              <a:endParaRPr lang="en-US"/>
            </a:p>
          </p:txBody>
        </p:sp>
        <p:sp>
          <p:nvSpPr>
            <p:cNvPr id="27" name="Freeform: Shape 31">
              <a:extLst>
                <a:ext uri="{FF2B5EF4-FFF2-40B4-BE49-F238E27FC236}">
                  <a16:creationId xmlns:a16="http://schemas.microsoft.com/office/drawing/2014/main" id="{3C227EB7-9315-394D-B8C9-6F6C6BA56DB0}"/>
                </a:ext>
              </a:extLst>
            </p:cNvPr>
            <p:cNvSpPr/>
            <p:nvPr/>
          </p:nvSpPr>
          <p:spPr>
            <a:xfrm>
              <a:off x="17015887" y="9684840"/>
              <a:ext cx="144876" cy="391197"/>
            </a:xfrm>
            <a:custGeom>
              <a:avLst/>
              <a:gdLst>
                <a:gd name="connsiteX0" fmla="*/ 72862 w 144876"/>
                <a:gd name="connsiteY0" fmla="*/ 0 h 391197"/>
                <a:gd name="connsiteX1" fmla="*/ 89675 w 144876"/>
                <a:gd name="connsiteY1" fmla="*/ 9170 h 391197"/>
                <a:gd name="connsiteX2" fmla="*/ 96574 w 144876"/>
                <a:gd name="connsiteY2" fmla="*/ 31676 h 391197"/>
                <a:gd name="connsiteX3" fmla="*/ 89569 w 144876"/>
                <a:gd name="connsiteY3" fmla="*/ 54459 h 391197"/>
                <a:gd name="connsiteX4" fmla="*/ 72862 w 144876"/>
                <a:gd name="connsiteY4" fmla="*/ 64017 h 391197"/>
                <a:gd name="connsiteX5" fmla="*/ 55560 w 144876"/>
                <a:gd name="connsiteY5" fmla="*/ 54459 h 391197"/>
                <a:gd name="connsiteX6" fmla="*/ 48284 w 144876"/>
                <a:gd name="connsiteY6" fmla="*/ 31676 h 391197"/>
                <a:gd name="connsiteX7" fmla="*/ 55454 w 144876"/>
                <a:gd name="connsiteY7" fmla="*/ 9170 h 391197"/>
                <a:gd name="connsiteX8" fmla="*/ 72862 w 144876"/>
                <a:gd name="connsiteY8" fmla="*/ 0 h 391197"/>
                <a:gd name="connsiteX9" fmla="*/ 84289 w 144876"/>
                <a:gd name="connsiteY9" fmla="*/ 135143 h 391197"/>
                <a:gd name="connsiteX10" fmla="*/ 96580 w 144876"/>
                <a:gd name="connsiteY10" fmla="*/ 135143 h 391197"/>
                <a:gd name="connsiteX11" fmla="*/ 96580 w 144876"/>
                <a:gd name="connsiteY11" fmla="*/ 342966 h 391197"/>
                <a:gd name="connsiteX12" fmla="*/ 106988 w 144876"/>
                <a:gd name="connsiteY12" fmla="*/ 370140 h 391197"/>
                <a:gd name="connsiteX13" fmla="*/ 144876 w 144876"/>
                <a:gd name="connsiteY13" fmla="*/ 376973 h 391197"/>
                <a:gd name="connsiteX14" fmla="*/ 144876 w 144876"/>
                <a:gd name="connsiteY14" fmla="*/ 391198 h 391197"/>
                <a:gd name="connsiteX15" fmla="*/ 0 w 144876"/>
                <a:gd name="connsiteY15" fmla="*/ 391198 h 391197"/>
                <a:gd name="connsiteX16" fmla="*/ 0 w 144876"/>
                <a:gd name="connsiteY16" fmla="*/ 376973 h 391197"/>
                <a:gd name="connsiteX17" fmla="*/ 39448 w 144876"/>
                <a:gd name="connsiteY17" fmla="*/ 370416 h 391197"/>
                <a:gd name="connsiteX18" fmla="*/ 48290 w 144876"/>
                <a:gd name="connsiteY18" fmla="*/ 343190 h 391197"/>
                <a:gd name="connsiteX19" fmla="*/ 48290 w 144876"/>
                <a:gd name="connsiteY19" fmla="*/ 192933 h 391197"/>
                <a:gd name="connsiteX20" fmla="*/ 40202 w 144876"/>
                <a:gd name="connsiteY20" fmla="*/ 163594 h 391197"/>
                <a:gd name="connsiteX21" fmla="*/ 0 w 144876"/>
                <a:gd name="connsiteY21" fmla="*/ 156478 h 391197"/>
                <a:gd name="connsiteX22" fmla="*/ 0 w 144876"/>
                <a:gd name="connsiteY22" fmla="*/ 142253 h 391197"/>
                <a:gd name="connsiteX23" fmla="*/ 84289 w 144876"/>
                <a:gd name="connsiteY23" fmla="*/ 135143 h 39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876" h="391197">
                  <a:moveTo>
                    <a:pt x="72862" y="0"/>
                  </a:moveTo>
                  <a:cubicBezTo>
                    <a:pt x="79473" y="0"/>
                    <a:pt x="85071" y="3060"/>
                    <a:pt x="89675" y="9170"/>
                  </a:cubicBezTo>
                  <a:cubicBezTo>
                    <a:pt x="94273" y="15285"/>
                    <a:pt x="96574" y="22783"/>
                    <a:pt x="96574" y="31676"/>
                  </a:cubicBezTo>
                  <a:cubicBezTo>
                    <a:pt x="96574" y="40492"/>
                    <a:pt x="94243" y="48085"/>
                    <a:pt x="89569" y="54459"/>
                  </a:cubicBezTo>
                  <a:cubicBezTo>
                    <a:pt x="84901" y="60833"/>
                    <a:pt x="79332" y="64017"/>
                    <a:pt x="72862" y="64017"/>
                  </a:cubicBezTo>
                  <a:cubicBezTo>
                    <a:pt x="66175" y="64017"/>
                    <a:pt x="60411" y="60833"/>
                    <a:pt x="55560" y="54459"/>
                  </a:cubicBezTo>
                  <a:cubicBezTo>
                    <a:pt x="50710" y="48085"/>
                    <a:pt x="48284" y="40492"/>
                    <a:pt x="48284" y="31676"/>
                  </a:cubicBezTo>
                  <a:cubicBezTo>
                    <a:pt x="48284" y="22783"/>
                    <a:pt x="50674" y="15285"/>
                    <a:pt x="55454" y="9170"/>
                  </a:cubicBezTo>
                  <a:cubicBezTo>
                    <a:pt x="60229" y="3060"/>
                    <a:pt x="66033" y="0"/>
                    <a:pt x="72862" y="0"/>
                  </a:cubicBezTo>
                  <a:moveTo>
                    <a:pt x="84289" y="135143"/>
                  </a:moveTo>
                  <a:lnTo>
                    <a:pt x="96580" y="135143"/>
                  </a:lnTo>
                  <a:lnTo>
                    <a:pt x="96580" y="342966"/>
                  </a:lnTo>
                  <a:cubicBezTo>
                    <a:pt x="96580" y="356526"/>
                    <a:pt x="100048" y="365584"/>
                    <a:pt x="106988" y="370140"/>
                  </a:cubicBezTo>
                  <a:cubicBezTo>
                    <a:pt x="113923" y="374689"/>
                    <a:pt x="126545" y="376973"/>
                    <a:pt x="144876" y="376973"/>
                  </a:cubicBezTo>
                  <a:lnTo>
                    <a:pt x="144876" y="391198"/>
                  </a:lnTo>
                  <a:lnTo>
                    <a:pt x="0" y="391198"/>
                  </a:lnTo>
                  <a:lnTo>
                    <a:pt x="0" y="376973"/>
                  </a:lnTo>
                  <a:cubicBezTo>
                    <a:pt x="20410" y="376973"/>
                    <a:pt x="33555" y="374789"/>
                    <a:pt x="39448" y="370416"/>
                  </a:cubicBezTo>
                  <a:cubicBezTo>
                    <a:pt x="45341" y="366043"/>
                    <a:pt x="48290" y="356968"/>
                    <a:pt x="48290" y="343190"/>
                  </a:cubicBezTo>
                  <a:lnTo>
                    <a:pt x="48290" y="192933"/>
                  </a:lnTo>
                  <a:cubicBezTo>
                    <a:pt x="48290" y="178113"/>
                    <a:pt x="45594" y="168337"/>
                    <a:pt x="40202" y="163594"/>
                  </a:cubicBezTo>
                  <a:cubicBezTo>
                    <a:pt x="34815" y="158850"/>
                    <a:pt x="21417" y="156478"/>
                    <a:pt x="0" y="156478"/>
                  </a:cubicBezTo>
                  <a:lnTo>
                    <a:pt x="0" y="142253"/>
                  </a:lnTo>
                  <a:lnTo>
                    <a:pt x="84289" y="135143"/>
                  </a:lnTo>
                  <a:close/>
                </a:path>
              </a:pathLst>
            </a:custGeom>
            <a:solidFill>
              <a:schemeClr val="accent1"/>
            </a:solidFill>
            <a:ln w="5872" cap="flat">
              <a:noFill/>
              <a:prstDash val="solid"/>
              <a:miter/>
            </a:ln>
          </p:spPr>
          <p:txBody>
            <a:bodyPr rtlCol="0" anchor="ctr"/>
            <a:lstStyle/>
            <a:p>
              <a:endParaRPr lang="en-US"/>
            </a:p>
          </p:txBody>
        </p:sp>
        <p:sp>
          <p:nvSpPr>
            <p:cNvPr id="28" name="Freeform: Shape 32">
              <a:extLst>
                <a:ext uri="{FF2B5EF4-FFF2-40B4-BE49-F238E27FC236}">
                  <a16:creationId xmlns:a16="http://schemas.microsoft.com/office/drawing/2014/main" id="{160ADBA4-EBED-BC48-A96D-3FB081B9F31A}"/>
                </a:ext>
              </a:extLst>
            </p:cNvPr>
            <p:cNvSpPr/>
            <p:nvPr/>
          </p:nvSpPr>
          <p:spPr>
            <a:xfrm>
              <a:off x="17146953" y="9656389"/>
              <a:ext cx="358770" cy="419648"/>
            </a:xfrm>
            <a:custGeom>
              <a:avLst/>
              <a:gdLst>
                <a:gd name="connsiteX0" fmla="*/ 264657 w 358770"/>
                <a:gd name="connsiteY0" fmla="*/ 28451 h 419648"/>
                <a:gd name="connsiteX1" fmla="*/ 206983 w 358770"/>
                <a:gd name="connsiteY1" fmla="*/ 28451 h 419648"/>
                <a:gd name="connsiteX2" fmla="*/ 206983 w 358770"/>
                <a:gd name="connsiteY2" fmla="*/ 342631 h 419648"/>
                <a:gd name="connsiteX3" fmla="*/ 216849 w 358770"/>
                <a:gd name="connsiteY3" fmla="*/ 392534 h 419648"/>
                <a:gd name="connsiteX4" fmla="*/ 255279 w 358770"/>
                <a:gd name="connsiteY4" fmla="*/ 405423 h 419648"/>
                <a:gd name="connsiteX5" fmla="*/ 255279 w 358770"/>
                <a:gd name="connsiteY5" fmla="*/ 419648 h 419648"/>
                <a:gd name="connsiteX6" fmla="*/ 103497 w 358770"/>
                <a:gd name="connsiteY6" fmla="*/ 419648 h 419648"/>
                <a:gd name="connsiteX7" fmla="*/ 103497 w 358770"/>
                <a:gd name="connsiteY7" fmla="*/ 405423 h 419648"/>
                <a:gd name="connsiteX8" fmla="*/ 141709 w 358770"/>
                <a:gd name="connsiteY8" fmla="*/ 390586 h 419648"/>
                <a:gd name="connsiteX9" fmla="*/ 151793 w 358770"/>
                <a:gd name="connsiteY9" fmla="*/ 340524 h 419648"/>
                <a:gd name="connsiteX10" fmla="*/ 151793 w 358770"/>
                <a:gd name="connsiteY10" fmla="*/ 28451 h 419648"/>
                <a:gd name="connsiteX11" fmla="*/ 94543 w 358770"/>
                <a:gd name="connsiteY11" fmla="*/ 28451 h 419648"/>
                <a:gd name="connsiteX12" fmla="*/ 34821 w 358770"/>
                <a:gd name="connsiteY12" fmla="*/ 41675 h 419648"/>
                <a:gd name="connsiteX13" fmla="*/ 13799 w 358770"/>
                <a:gd name="connsiteY13" fmla="*/ 85352 h 419648"/>
                <a:gd name="connsiteX14" fmla="*/ 0 w 358770"/>
                <a:gd name="connsiteY14" fmla="*/ 85352 h 419648"/>
                <a:gd name="connsiteX15" fmla="*/ 0 w 358770"/>
                <a:gd name="connsiteY15" fmla="*/ 0 h 419648"/>
                <a:gd name="connsiteX16" fmla="*/ 13799 w 358770"/>
                <a:gd name="connsiteY16" fmla="*/ 0 h 419648"/>
                <a:gd name="connsiteX17" fmla="*/ 73415 w 358770"/>
                <a:gd name="connsiteY17" fmla="*/ 14225 h 419648"/>
                <a:gd name="connsiteX18" fmla="*/ 281900 w 358770"/>
                <a:gd name="connsiteY18" fmla="*/ 14225 h 419648"/>
                <a:gd name="connsiteX19" fmla="*/ 344966 w 358770"/>
                <a:gd name="connsiteY19" fmla="*/ 0 h 419648"/>
                <a:gd name="connsiteX20" fmla="*/ 358771 w 358770"/>
                <a:gd name="connsiteY20" fmla="*/ 0 h 419648"/>
                <a:gd name="connsiteX21" fmla="*/ 358771 w 358770"/>
                <a:gd name="connsiteY21" fmla="*/ 85352 h 419648"/>
                <a:gd name="connsiteX22" fmla="*/ 344966 w 358770"/>
                <a:gd name="connsiteY22" fmla="*/ 85352 h 419648"/>
                <a:gd name="connsiteX23" fmla="*/ 319529 w 358770"/>
                <a:gd name="connsiteY23" fmla="*/ 40457 h 419648"/>
                <a:gd name="connsiteX24" fmla="*/ 264657 w 358770"/>
                <a:gd name="connsiteY24" fmla="*/ 28451 h 41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8770" h="419648">
                  <a:moveTo>
                    <a:pt x="264657" y="28451"/>
                  </a:moveTo>
                  <a:lnTo>
                    <a:pt x="206983" y="28451"/>
                  </a:lnTo>
                  <a:lnTo>
                    <a:pt x="206983" y="342631"/>
                  </a:lnTo>
                  <a:cubicBezTo>
                    <a:pt x="206983" y="367297"/>
                    <a:pt x="210274" y="383935"/>
                    <a:pt x="216849" y="392534"/>
                  </a:cubicBezTo>
                  <a:cubicBezTo>
                    <a:pt x="223425" y="401127"/>
                    <a:pt x="236235" y="405423"/>
                    <a:pt x="255279" y="405423"/>
                  </a:cubicBezTo>
                  <a:lnTo>
                    <a:pt x="255279" y="419648"/>
                  </a:lnTo>
                  <a:lnTo>
                    <a:pt x="103497" y="419648"/>
                  </a:lnTo>
                  <a:lnTo>
                    <a:pt x="103497" y="405423"/>
                  </a:lnTo>
                  <a:cubicBezTo>
                    <a:pt x="122253" y="405423"/>
                    <a:pt x="134992" y="400473"/>
                    <a:pt x="141709" y="390586"/>
                  </a:cubicBezTo>
                  <a:cubicBezTo>
                    <a:pt x="148432" y="380698"/>
                    <a:pt x="151793" y="364007"/>
                    <a:pt x="151793" y="340524"/>
                  </a:cubicBezTo>
                  <a:lnTo>
                    <a:pt x="151793" y="28451"/>
                  </a:lnTo>
                  <a:lnTo>
                    <a:pt x="94543" y="28451"/>
                  </a:lnTo>
                  <a:cubicBezTo>
                    <a:pt x="67169" y="28451"/>
                    <a:pt x="47260" y="32859"/>
                    <a:pt x="34821" y="41675"/>
                  </a:cubicBezTo>
                  <a:cubicBezTo>
                    <a:pt x="22382" y="50492"/>
                    <a:pt x="15382" y="65053"/>
                    <a:pt x="13799" y="85352"/>
                  </a:cubicBezTo>
                  <a:lnTo>
                    <a:pt x="0" y="85352"/>
                  </a:lnTo>
                  <a:lnTo>
                    <a:pt x="0" y="0"/>
                  </a:lnTo>
                  <a:lnTo>
                    <a:pt x="13799" y="0"/>
                  </a:lnTo>
                  <a:cubicBezTo>
                    <a:pt x="24442" y="9487"/>
                    <a:pt x="44311" y="14225"/>
                    <a:pt x="73415" y="14225"/>
                  </a:cubicBezTo>
                  <a:lnTo>
                    <a:pt x="281900" y="14225"/>
                  </a:lnTo>
                  <a:cubicBezTo>
                    <a:pt x="311946" y="14225"/>
                    <a:pt x="332963" y="9487"/>
                    <a:pt x="344966" y="0"/>
                  </a:cubicBezTo>
                  <a:lnTo>
                    <a:pt x="358771" y="0"/>
                  </a:lnTo>
                  <a:lnTo>
                    <a:pt x="358771" y="85352"/>
                  </a:lnTo>
                  <a:lnTo>
                    <a:pt x="344966" y="85352"/>
                  </a:lnTo>
                  <a:cubicBezTo>
                    <a:pt x="340221" y="63422"/>
                    <a:pt x="331744" y="48455"/>
                    <a:pt x="319529" y="40457"/>
                  </a:cubicBezTo>
                  <a:cubicBezTo>
                    <a:pt x="307313" y="32453"/>
                    <a:pt x="289023" y="28451"/>
                    <a:pt x="264657" y="28451"/>
                  </a:cubicBezTo>
                </a:path>
              </a:pathLst>
            </a:custGeom>
            <a:solidFill>
              <a:schemeClr val="tx1"/>
            </a:solidFill>
            <a:ln w="5872" cap="flat">
              <a:noFill/>
              <a:prstDash val="solid"/>
              <a:miter/>
            </a:ln>
          </p:spPr>
          <p:txBody>
            <a:bodyPr rtlCol="0" anchor="ctr"/>
            <a:lstStyle/>
            <a:p>
              <a:endParaRPr lang="en-US"/>
            </a:p>
          </p:txBody>
        </p:sp>
        <p:sp>
          <p:nvSpPr>
            <p:cNvPr id="29" name="Freeform: Shape 33">
              <a:extLst>
                <a:ext uri="{FF2B5EF4-FFF2-40B4-BE49-F238E27FC236}">
                  <a16:creationId xmlns:a16="http://schemas.microsoft.com/office/drawing/2014/main" id="{954CEDA7-BD25-1C4A-95E3-704D12EE09E7}"/>
                </a:ext>
              </a:extLst>
            </p:cNvPr>
            <p:cNvSpPr/>
            <p:nvPr/>
          </p:nvSpPr>
          <p:spPr>
            <a:xfrm>
              <a:off x="17426380" y="9819983"/>
              <a:ext cx="234574" cy="263170"/>
            </a:xfrm>
            <a:custGeom>
              <a:avLst/>
              <a:gdLst>
                <a:gd name="connsiteX0" fmla="*/ 48296 w 234574"/>
                <a:gd name="connsiteY0" fmla="*/ 92461 h 263170"/>
                <a:gd name="connsiteX1" fmla="*/ 179379 w 234574"/>
                <a:gd name="connsiteY1" fmla="*/ 92461 h 263170"/>
                <a:gd name="connsiteX2" fmla="*/ 179379 w 234574"/>
                <a:gd name="connsiteY2" fmla="*/ 87576 h 263170"/>
                <a:gd name="connsiteX3" fmla="*/ 160948 w 234574"/>
                <a:gd name="connsiteY3" fmla="*/ 34065 h 263170"/>
                <a:gd name="connsiteX4" fmla="*/ 115024 w 234574"/>
                <a:gd name="connsiteY4" fmla="*/ 14225 h 263170"/>
                <a:gd name="connsiteX5" fmla="*/ 68023 w 234574"/>
                <a:gd name="connsiteY5" fmla="*/ 35060 h 263170"/>
                <a:gd name="connsiteX6" fmla="*/ 48296 w 234574"/>
                <a:gd name="connsiteY6" fmla="*/ 92461 h 263170"/>
                <a:gd name="connsiteX7" fmla="*/ 234575 w 234574"/>
                <a:gd name="connsiteY7" fmla="*/ 192044 h 263170"/>
                <a:gd name="connsiteX8" fmla="*/ 234575 w 234574"/>
                <a:gd name="connsiteY8" fmla="*/ 210048 h 263170"/>
                <a:gd name="connsiteX9" fmla="*/ 188869 w 234574"/>
                <a:gd name="connsiteY9" fmla="*/ 250946 h 263170"/>
                <a:gd name="connsiteX10" fmla="*/ 132920 w 234574"/>
                <a:gd name="connsiteY10" fmla="*/ 263170 h 263170"/>
                <a:gd name="connsiteX11" fmla="*/ 37570 w 234574"/>
                <a:gd name="connsiteY11" fmla="*/ 226663 h 263170"/>
                <a:gd name="connsiteX12" fmla="*/ 0 w 234574"/>
                <a:gd name="connsiteY12" fmla="*/ 134031 h 263170"/>
                <a:gd name="connsiteX13" fmla="*/ 35410 w 234574"/>
                <a:gd name="connsiteY13" fmla="*/ 38733 h 263170"/>
                <a:gd name="connsiteX14" fmla="*/ 122247 w 234574"/>
                <a:gd name="connsiteY14" fmla="*/ 0 h 263170"/>
                <a:gd name="connsiteX15" fmla="*/ 196098 w 234574"/>
                <a:gd name="connsiteY15" fmla="*/ 29951 h 263170"/>
                <a:gd name="connsiteX16" fmla="*/ 227676 w 234574"/>
                <a:gd name="connsiteY16" fmla="*/ 101354 h 263170"/>
                <a:gd name="connsiteX17" fmla="*/ 227676 w 234574"/>
                <a:gd name="connsiteY17" fmla="*/ 106687 h 263170"/>
                <a:gd name="connsiteX18" fmla="*/ 48296 w 234574"/>
                <a:gd name="connsiteY18" fmla="*/ 106687 h 263170"/>
                <a:gd name="connsiteX19" fmla="*/ 48296 w 234574"/>
                <a:gd name="connsiteY19" fmla="*/ 110018 h 263170"/>
                <a:gd name="connsiteX20" fmla="*/ 60747 w 234574"/>
                <a:gd name="connsiteY20" fmla="*/ 179202 h 263170"/>
                <a:gd name="connsiteX21" fmla="*/ 97128 w 234574"/>
                <a:gd name="connsiteY21" fmla="*/ 225209 h 263170"/>
                <a:gd name="connsiteX22" fmla="*/ 147043 w 234574"/>
                <a:gd name="connsiteY22" fmla="*/ 241824 h 263170"/>
                <a:gd name="connsiteX23" fmla="*/ 188598 w 234574"/>
                <a:gd name="connsiteY23" fmla="*/ 232101 h 263170"/>
                <a:gd name="connsiteX24" fmla="*/ 234575 w 234574"/>
                <a:gd name="connsiteY24" fmla="*/ 192044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574" h="263170">
                  <a:moveTo>
                    <a:pt x="48296" y="92461"/>
                  </a:moveTo>
                  <a:lnTo>
                    <a:pt x="179379" y="92461"/>
                  </a:lnTo>
                  <a:lnTo>
                    <a:pt x="179379" y="87576"/>
                  </a:lnTo>
                  <a:cubicBezTo>
                    <a:pt x="179379" y="65123"/>
                    <a:pt x="173234" y="47284"/>
                    <a:pt x="160948" y="34065"/>
                  </a:cubicBezTo>
                  <a:cubicBezTo>
                    <a:pt x="148656" y="20835"/>
                    <a:pt x="133350" y="14225"/>
                    <a:pt x="115024" y="14225"/>
                  </a:cubicBezTo>
                  <a:cubicBezTo>
                    <a:pt x="95544" y="14225"/>
                    <a:pt x="79879" y="21170"/>
                    <a:pt x="68023" y="35060"/>
                  </a:cubicBezTo>
                  <a:cubicBezTo>
                    <a:pt x="56161" y="48956"/>
                    <a:pt x="49585" y="68089"/>
                    <a:pt x="48296" y="92461"/>
                  </a:cubicBezTo>
                  <a:moveTo>
                    <a:pt x="234575" y="192044"/>
                  </a:moveTo>
                  <a:lnTo>
                    <a:pt x="234575" y="210048"/>
                  </a:lnTo>
                  <a:cubicBezTo>
                    <a:pt x="219628" y="229158"/>
                    <a:pt x="204393" y="242795"/>
                    <a:pt x="188869" y="250946"/>
                  </a:cubicBezTo>
                  <a:cubicBezTo>
                    <a:pt x="173345" y="259092"/>
                    <a:pt x="154696" y="263170"/>
                    <a:pt x="132920" y="263170"/>
                  </a:cubicBezTo>
                  <a:cubicBezTo>
                    <a:pt x="94396" y="263170"/>
                    <a:pt x="62613" y="250999"/>
                    <a:pt x="37570" y="226663"/>
                  </a:cubicBezTo>
                  <a:cubicBezTo>
                    <a:pt x="12521" y="202320"/>
                    <a:pt x="0" y="171445"/>
                    <a:pt x="0" y="134031"/>
                  </a:cubicBezTo>
                  <a:cubicBezTo>
                    <a:pt x="0" y="96316"/>
                    <a:pt x="11803" y="64552"/>
                    <a:pt x="35410" y="38733"/>
                  </a:cubicBezTo>
                  <a:cubicBezTo>
                    <a:pt x="59028" y="12907"/>
                    <a:pt x="87974" y="0"/>
                    <a:pt x="122247" y="0"/>
                  </a:cubicBezTo>
                  <a:cubicBezTo>
                    <a:pt x="150416" y="0"/>
                    <a:pt x="175041" y="9982"/>
                    <a:pt x="196098" y="29951"/>
                  </a:cubicBezTo>
                  <a:cubicBezTo>
                    <a:pt x="217150" y="49915"/>
                    <a:pt x="227676" y="73722"/>
                    <a:pt x="227676" y="101354"/>
                  </a:cubicBezTo>
                  <a:lnTo>
                    <a:pt x="227676" y="106687"/>
                  </a:lnTo>
                  <a:lnTo>
                    <a:pt x="48296" y="106687"/>
                  </a:lnTo>
                  <a:lnTo>
                    <a:pt x="48296" y="110018"/>
                  </a:lnTo>
                  <a:cubicBezTo>
                    <a:pt x="48296" y="136544"/>
                    <a:pt x="52446" y="159603"/>
                    <a:pt x="60747" y="179202"/>
                  </a:cubicBezTo>
                  <a:cubicBezTo>
                    <a:pt x="69047" y="198795"/>
                    <a:pt x="81174" y="214138"/>
                    <a:pt x="97128" y="225209"/>
                  </a:cubicBezTo>
                  <a:cubicBezTo>
                    <a:pt x="113081" y="236280"/>
                    <a:pt x="129718" y="241824"/>
                    <a:pt x="147043" y="241824"/>
                  </a:cubicBezTo>
                  <a:cubicBezTo>
                    <a:pt x="163202" y="241824"/>
                    <a:pt x="177060" y="238575"/>
                    <a:pt x="188598" y="232101"/>
                  </a:cubicBezTo>
                  <a:cubicBezTo>
                    <a:pt x="200131" y="225621"/>
                    <a:pt x="215460" y="212267"/>
                    <a:pt x="234575" y="192044"/>
                  </a:cubicBezTo>
                  <a:close/>
                </a:path>
              </a:pathLst>
            </a:custGeom>
            <a:solidFill>
              <a:schemeClr val="tx1"/>
            </a:solidFill>
            <a:ln w="5872" cap="flat">
              <a:noFill/>
              <a:prstDash val="solid"/>
              <a:miter/>
            </a:ln>
          </p:spPr>
          <p:txBody>
            <a:bodyPr rtlCol="0" anchor="ctr"/>
            <a:lstStyle/>
            <a:p>
              <a:endParaRPr lang="en-US"/>
            </a:p>
          </p:txBody>
        </p:sp>
        <p:sp>
          <p:nvSpPr>
            <p:cNvPr id="30" name="Freeform: Shape 34">
              <a:extLst>
                <a:ext uri="{FF2B5EF4-FFF2-40B4-BE49-F238E27FC236}">
                  <a16:creationId xmlns:a16="http://schemas.microsoft.com/office/drawing/2014/main" id="{DE7ABB9D-9EE7-3B4E-9474-E887D4678B0E}"/>
                </a:ext>
              </a:extLst>
            </p:cNvPr>
            <p:cNvSpPr/>
            <p:nvPr/>
          </p:nvSpPr>
          <p:spPr>
            <a:xfrm>
              <a:off x="17674753" y="9819983"/>
              <a:ext cx="227675" cy="263170"/>
            </a:xfrm>
            <a:custGeom>
              <a:avLst/>
              <a:gdLst>
                <a:gd name="connsiteX0" fmla="*/ 220776 w 227675"/>
                <a:gd name="connsiteY0" fmla="*/ 0 h 263170"/>
                <a:gd name="connsiteX1" fmla="*/ 220776 w 227675"/>
                <a:gd name="connsiteY1" fmla="*/ 85352 h 263170"/>
                <a:gd name="connsiteX2" fmla="*/ 206977 w 227675"/>
                <a:gd name="connsiteY2" fmla="*/ 85352 h 263170"/>
                <a:gd name="connsiteX3" fmla="*/ 178302 w 227675"/>
                <a:gd name="connsiteY3" fmla="*/ 33341 h 263170"/>
                <a:gd name="connsiteX4" fmla="*/ 127852 w 227675"/>
                <a:gd name="connsiteY4" fmla="*/ 14225 h 263170"/>
                <a:gd name="connsiteX5" fmla="*/ 70448 w 227675"/>
                <a:gd name="connsiteY5" fmla="*/ 42952 h 263170"/>
                <a:gd name="connsiteX6" fmla="*/ 48290 w 227675"/>
                <a:gd name="connsiteY6" fmla="*/ 117463 h 263170"/>
                <a:gd name="connsiteX7" fmla="*/ 74864 w 227675"/>
                <a:gd name="connsiteY7" fmla="*/ 204927 h 263170"/>
                <a:gd name="connsiteX8" fmla="*/ 138201 w 227675"/>
                <a:gd name="connsiteY8" fmla="*/ 241830 h 263170"/>
                <a:gd name="connsiteX9" fmla="*/ 186550 w 227675"/>
                <a:gd name="connsiteY9" fmla="*/ 228664 h 263170"/>
                <a:gd name="connsiteX10" fmla="*/ 227676 w 227675"/>
                <a:gd name="connsiteY10" fmla="*/ 192044 h 263170"/>
                <a:gd name="connsiteX11" fmla="*/ 227676 w 227675"/>
                <a:gd name="connsiteY11" fmla="*/ 209712 h 263170"/>
                <a:gd name="connsiteX12" fmla="*/ 121164 w 227675"/>
                <a:gd name="connsiteY12" fmla="*/ 263170 h 263170"/>
                <a:gd name="connsiteX13" fmla="*/ 33785 w 227675"/>
                <a:gd name="connsiteY13" fmla="*/ 228216 h 263170"/>
                <a:gd name="connsiteX14" fmla="*/ 0 w 227675"/>
                <a:gd name="connsiteY14" fmla="*/ 137362 h 263170"/>
                <a:gd name="connsiteX15" fmla="*/ 36110 w 227675"/>
                <a:gd name="connsiteY15" fmla="*/ 40063 h 263170"/>
                <a:gd name="connsiteX16" fmla="*/ 123213 w 227675"/>
                <a:gd name="connsiteY16" fmla="*/ 0 h 263170"/>
                <a:gd name="connsiteX17" fmla="*/ 173987 w 227675"/>
                <a:gd name="connsiteY17" fmla="*/ 9334 h 263170"/>
                <a:gd name="connsiteX18" fmla="*/ 190806 w 227675"/>
                <a:gd name="connsiteY18" fmla="*/ 13337 h 263170"/>
                <a:gd name="connsiteX19" fmla="*/ 206977 w 227675"/>
                <a:gd name="connsiteY19" fmla="*/ 0 h 263170"/>
                <a:gd name="connsiteX20" fmla="*/ 220776 w 227675"/>
                <a:gd name="connsiteY20" fmla="*/ 0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675" h="263170">
                  <a:moveTo>
                    <a:pt x="220776" y="0"/>
                  </a:moveTo>
                  <a:lnTo>
                    <a:pt x="220776" y="85352"/>
                  </a:lnTo>
                  <a:lnTo>
                    <a:pt x="206977" y="85352"/>
                  </a:lnTo>
                  <a:cubicBezTo>
                    <a:pt x="201944" y="63416"/>
                    <a:pt x="192384" y="46078"/>
                    <a:pt x="178302" y="33341"/>
                  </a:cubicBezTo>
                  <a:cubicBezTo>
                    <a:pt x="164209" y="20599"/>
                    <a:pt x="147396" y="14225"/>
                    <a:pt x="127852" y="14225"/>
                  </a:cubicBezTo>
                  <a:cubicBezTo>
                    <a:pt x="104351" y="14225"/>
                    <a:pt x="85213" y="23801"/>
                    <a:pt x="70448" y="42952"/>
                  </a:cubicBezTo>
                  <a:cubicBezTo>
                    <a:pt x="55678" y="62104"/>
                    <a:pt x="48290" y="86947"/>
                    <a:pt x="48290" y="117463"/>
                  </a:cubicBezTo>
                  <a:cubicBezTo>
                    <a:pt x="48290" y="151181"/>
                    <a:pt x="57150" y="180338"/>
                    <a:pt x="74864" y="204927"/>
                  </a:cubicBezTo>
                  <a:cubicBezTo>
                    <a:pt x="92583" y="229523"/>
                    <a:pt x="113694" y="241830"/>
                    <a:pt x="138201" y="241830"/>
                  </a:cubicBezTo>
                  <a:cubicBezTo>
                    <a:pt x="154443" y="241830"/>
                    <a:pt x="170555" y="237439"/>
                    <a:pt x="186550" y="228664"/>
                  </a:cubicBezTo>
                  <a:cubicBezTo>
                    <a:pt x="202538" y="219883"/>
                    <a:pt x="216249" y="207676"/>
                    <a:pt x="227676" y="192044"/>
                  </a:cubicBezTo>
                  <a:lnTo>
                    <a:pt x="227676" y="209712"/>
                  </a:lnTo>
                  <a:cubicBezTo>
                    <a:pt x="201514" y="245349"/>
                    <a:pt x="166004" y="263170"/>
                    <a:pt x="121164" y="263170"/>
                  </a:cubicBezTo>
                  <a:cubicBezTo>
                    <a:pt x="85448" y="263170"/>
                    <a:pt x="56320" y="251517"/>
                    <a:pt x="33785" y="228216"/>
                  </a:cubicBezTo>
                  <a:cubicBezTo>
                    <a:pt x="11262" y="204916"/>
                    <a:pt x="0" y="174635"/>
                    <a:pt x="0" y="137362"/>
                  </a:cubicBezTo>
                  <a:cubicBezTo>
                    <a:pt x="0" y="99206"/>
                    <a:pt x="12033" y="66771"/>
                    <a:pt x="36110" y="40063"/>
                  </a:cubicBezTo>
                  <a:cubicBezTo>
                    <a:pt x="60188" y="13354"/>
                    <a:pt x="89216" y="0"/>
                    <a:pt x="123213" y="0"/>
                  </a:cubicBezTo>
                  <a:cubicBezTo>
                    <a:pt x="138377" y="0"/>
                    <a:pt x="155302" y="3113"/>
                    <a:pt x="173987" y="9334"/>
                  </a:cubicBezTo>
                  <a:cubicBezTo>
                    <a:pt x="182111" y="12001"/>
                    <a:pt x="187715" y="13337"/>
                    <a:pt x="190806" y="13337"/>
                  </a:cubicBezTo>
                  <a:cubicBezTo>
                    <a:pt x="197629" y="13337"/>
                    <a:pt x="203015" y="8893"/>
                    <a:pt x="206977" y="0"/>
                  </a:cubicBezTo>
                  <a:lnTo>
                    <a:pt x="220776" y="0"/>
                  </a:lnTo>
                </a:path>
              </a:pathLst>
            </a:custGeom>
            <a:solidFill>
              <a:schemeClr val="tx1"/>
            </a:solidFill>
            <a:ln w="5872" cap="flat">
              <a:noFill/>
              <a:prstDash val="solid"/>
              <a:miter/>
            </a:ln>
          </p:spPr>
          <p:txBody>
            <a:bodyPr rtlCol="0" anchor="ctr"/>
            <a:lstStyle/>
            <a:p>
              <a:endParaRPr lang="en-US"/>
            </a:p>
          </p:txBody>
        </p:sp>
        <p:sp>
          <p:nvSpPr>
            <p:cNvPr id="31" name="Freeform: Shape 35">
              <a:extLst>
                <a:ext uri="{FF2B5EF4-FFF2-40B4-BE49-F238E27FC236}">
                  <a16:creationId xmlns:a16="http://schemas.microsoft.com/office/drawing/2014/main" id="{8565E4E0-8C23-444B-A3EF-B56FE79952F0}"/>
                </a:ext>
              </a:extLst>
            </p:cNvPr>
            <p:cNvSpPr/>
            <p:nvPr/>
          </p:nvSpPr>
          <p:spPr>
            <a:xfrm>
              <a:off x="17881736" y="9741741"/>
              <a:ext cx="193178" cy="341418"/>
            </a:xfrm>
            <a:custGeom>
              <a:avLst/>
              <a:gdLst>
                <a:gd name="connsiteX0" fmla="*/ 82782 w 193178"/>
                <a:gd name="connsiteY0" fmla="*/ 0 h 341418"/>
                <a:gd name="connsiteX1" fmla="*/ 96580 w 193178"/>
                <a:gd name="connsiteY1" fmla="*/ 0 h 341418"/>
                <a:gd name="connsiteX2" fmla="*/ 96580 w 193178"/>
                <a:gd name="connsiteY2" fmla="*/ 85352 h 341418"/>
                <a:gd name="connsiteX3" fmla="*/ 179374 w 193178"/>
                <a:gd name="connsiteY3" fmla="*/ 85352 h 341418"/>
                <a:gd name="connsiteX4" fmla="*/ 179374 w 193178"/>
                <a:gd name="connsiteY4" fmla="*/ 99577 h 341418"/>
                <a:gd name="connsiteX5" fmla="*/ 96580 w 193178"/>
                <a:gd name="connsiteY5" fmla="*/ 99577 h 341418"/>
                <a:gd name="connsiteX6" fmla="*/ 96580 w 193178"/>
                <a:gd name="connsiteY6" fmla="*/ 265948 h 341418"/>
                <a:gd name="connsiteX7" fmla="*/ 107960 w 193178"/>
                <a:gd name="connsiteY7" fmla="*/ 306011 h 341418"/>
                <a:gd name="connsiteX8" fmla="*/ 140355 w 193178"/>
                <a:gd name="connsiteY8" fmla="*/ 320077 h 341418"/>
                <a:gd name="connsiteX9" fmla="*/ 185525 w 193178"/>
                <a:gd name="connsiteY9" fmla="*/ 298742 h 341418"/>
                <a:gd name="connsiteX10" fmla="*/ 193178 w 193178"/>
                <a:gd name="connsiteY10" fmla="*/ 306511 h 341418"/>
                <a:gd name="connsiteX11" fmla="*/ 119009 w 193178"/>
                <a:gd name="connsiteY11" fmla="*/ 341418 h 341418"/>
                <a:gd name="connsiteX12" fmla="*/ 67905 w 193178"/>
                <a:gd name="connsiteY12" fmla="*/ 320960 h 341418"/>
                <a:gd name="connsiteX13" fmla="*/ 48284 w 193178"/>
                <a:gd name="connsiteY13" fmla="*/ 268173 h 341418"/>
                <a:gd name="connsiteX14" fmla="*/ 48284 w 193178"/>
                <a:gd name="connsiteY14" fmla="*/ 99577 h 341418"/>
                <a:gd name="connsiteX15" fmla="*/ 0 w 193178"/>
                <a:gd name="connsiteY15" fmla="*/ 99577 h 341418"/>
                <a:gd name="connsiteX16" fmla="*/ 0 w 193178"/>
                <a:gd name="connsiteY16" fmla="*/ 87800 h 341418"/>
                <a:gd name="connsiteX17" fmla="*/ 82782 w 193178"/>
                <a:gd name="connsiteY17" fmla="*/ 0 h 34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178" h="341418">
                  <a:moveTo>
                    <a:pt x="82782" y="0"/>
                  </a:moveTo>
                  <a:lnTo>
                    <a:pt x="96580" y="0"/>
                  </a:lnTo>
                  <a:lnTo>
                    <a:pt x="96580" y="85352"/>
                  </a:lnTo>
                  <a:lnTo>
                    <a:pt x="179374" y="85352"/>
                  </a:lnTo>
                  <a:lnTo>
                    <a:pt x="179374" y="99577"/>
                  </a:lnTo>
                  <a:lnTo>
                    <a:pt x="96580" y="99577"/>
                  </a:lnTo>
                  <a:lnTo>
                    <a:pt x="96580" y="265948"/>
                  </a:lnTo>
                  <a:cubicBezTo>
                    <a:pt x="96580" y="283287"/>
                    <a:pt x="100377" y="296641"/>
                    <a:pt x="107960" y="306011"/>
                  </a:cubicBezTo>
                  <a:cubicBezTo>
                    <a:pt x="115542" y="315393"/>
                    <a:pt x="126339" y="320077"/>
                    <a:pt x="140355" y="320077"/>
                  </a:cubicBezTo>
                  <a:cubicBezTo>
                    <a:pt x="156886" y="320077"/>
                    <a:pt x="171933" y="312968"/>
                    <a:pt x="185525" y="298742"/>
                  </a:cubicBezTo>
                  <a:lnTo>
                    <a:pt x="193178" y="306511"/>
                  </a:lnTo>
                  <a:cubicBezTo>
                    <a:pt x="171762" y="329777"/>
                    <a:pt x="147037" y="341418"/>
                    <a:pt x="119009" y="341418"/>
                  </a:cubicBezTo>
                  <a:cubicBezTo>
                    <a:pt x="98023" y="341418"/>
                    <a:pt x="80992" y="334597"/>
                    <a:pt x="67905" y="320960"/>
                  </a:cubicBezTo>
                  <a:cubicBezTo>
                    <a:pt x="54825" y="307335"/>
                    <a:pt x="48284" y="289732"/>
                    <a:pt x="48284" y="268173"/>
                  </a:cubicBezTo>
                  <a:lnTo>
                    <a:pt x="48284" y="99577"/>
                  </a:lnTo>
                  <a:lnTo>
                    <a:pt x="0" y="99577"/>
                  </a:lnTo>
                  <a:lnTo>
                    <a:pt x="0" y="87800"/>
                  </a:lnTo>
                  <a:cubicBezTo>
                    <a:pt x="34344" y="71056"/>
                    <a:pt x="61942" y="41787"/>
                    <a:pt x="82782" y="0"/>
                  </a:cubicBezTo>
                </a:path>
              </a:pathLst>
            </a:custGeom>
            <a:solidFill>
              <a:schemeClr val="tx1"/>
            </a:solidFill>
            <a:ln w="5872" cap="flat">
              <a:noFill/>
              <a:prstDash val="solid"/>
              <a:miter/>
            </a:ln>
          </p:spPr>
          <p:txBody>
            <a:bodyPr rtlCol="0" anchor="ctr"/>
            <a:lstStyle/>
            <a:p>
              <a:endParaRPr lang="en-US"/>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1021112">
            <a:off x="17609181" y="8540160"/>
            <a:ext cx="1062899" cy="111991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7748004" y="633849"/>
            <a:ext cx="1274960" cy="104314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10559931" y="-455489"/>
            <a:ext cx="938273" cy="91097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a:off x="-500710" y="9565695"/>
            <a:ext cx="1202117" cy="117370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a:stretch>
        </p:blipFill>
        <p:spPr>
          <a:xfrm rot="-884370">
            <a:off x="-785117" y="963964"/>
            <a:ext cx="2670345" cy="582621"/>
          </a:xfrm>
          <a:prstGeom prst="rect">
            <a:avLst/>
          </a:prstGeom>
        </p:spPr>
      </p:pic>
      <p:pic>
        <p:nvPicPr>
          <p:cNvPr id="7" name="Picture 7"/>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1744381" y="2819746"/>
            <a:ext cx="4112188" cy="3032739"/>
          </a:xfrm>
          <a:prstGeom prst="rect">
            <a:avLst/>
          </a:prstGeom>
        </p:spPr>
      </p:pic>
      <p:pic>
        <p:nvPicPr>
          <p:cNvPr id="8" name="Picture 8"/>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12431431" y="2890747"/>
            <a:ext cx="4112188" cy="2890737"/>
          </a:xfrm>
          <a:prstGeom prst="rect">
            <a:avLst/>
          </a:prstGeom>
        </p:spPr>
      </p:pic>
      <p:pic>
        <p:nvPicPr>
          <p:cNvPr id="9" name="Picture 9"/>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7087906" y="2819746"/>
            <a:ext cx="4112188" cy="3032739"/>
          </a:xfrm>
          <a:prstGeom prst="rect">
            <a:avLst/>
          </a:prstGeom>
        </p:spPr>
      </p:pic>
      <p:sp>
        <p:nvSpPr>
          <p:cNvPr id="10" name="TextBox 10"/>
          <p:cNvSpPr txBox="1"/>
          <p:nvPr/>
        </p:nvSpPr>
        <p:spPr>
          <a:xfrm>
            <a:off x="3429882" y="1381677"/>
            <a:ext cx="11428235" cy="1077849"/>
          </a:xfrm>
          <a:prstGeom prst="rect">
            <a:avLst/>
          </a:prstGeom>
        </p:spPr>
        <p:txBody>
          <a:bodyPr lIns="0" tIns="0" rIns="0" bIns="0" rtlCol="0" anchor="t">
            <a:spAutoFit/>
          </a:bodyPr>
          <a:lstStyle/>
          <a:p>
            <a:pPr marL="0" lvl="0" indent="0" algn="ctr">
              <a:lnSpc>
                <a:spcPts val="7488"/>
              </a:lnSpc>
              <a:spcBef>
                <a:spcPts val="5616"/>
              </a:spcBef>
            </a:pPr>
            <a:r>
              <a:rPr lang="en-US" sz="7800" spc="-78">
                <a:solidFill>
                  <a:srgbClr val="1F70B9"/>
                </a:solidFill>
                <a:latin typeface="Bryndan Write"/>
              </a:rPr>
              <a:t>Workflows</a:t>
            </a:r>
          </a:p>
        </p:txBody>
      </p:sp>
      <p:grpSp>
        <p:nvGrpSpPr>
          <p:cNvPr id="11" name="Group 11"/>
          <p:cNvGrpSpPr/>
          <p:nvPr/>
        </p:nvGrpSpPr>
        <p:grpSpPr>
          <a:xfrm>
            <a:off x="7087906" y="6064693"/>
            <a:ext cx="4112188" cy="3447180"/>
            <a:chOff x="0" y="0"/>
            <a:chExt cx="5482917" cy="4596240"/>
          </a:xfrm>
        </p:grpSpPr>
        <p:sp>
          <p:nvSpPr>
            <p:cNvPr id="12" name="TextBox 12"/>
            <p:cNvSpPr txBox="1"/>
            <p:nvPr/>
          </p:nvSpPr>
          <p:spPr>
            <a:xfrm>
              <a:off x="0" y="47625"/>
              <a:ext cx="5482917" cy="1326718"/>
            </a:xfrm>
            <a:prstGeom prst="rect">
              <a:avLst/>
            </a:prstGeom>
          </p:spPr>
          <p:txBody>
            <a:bodyPr lIns="0" tIns="0" rIns="0" bIns="0" rtlCol="0" anchor="t">
              <a:spAutoFit/>
            </a:bodyPr>
            <a:lstStyle/>
            <a:p>
              <a:pPr marL="0" lvl="0" indent="0" algn="ctr">
                <a:lnSpc>
                  <a:spcPts val="3612"/>
                </a:lnSpc>
                <a:spcBef>
                  <a:spcPts val="2709"/>
                </a:spcBef>
              </a:pPr>
              <a:r>
                <a:rPr lang="en-US" sz="3763" spc="-37">
                  <a:solidFill>
                    <a:srgbClr val="1F70B9"/>
                  </a:solidFill>
                  <a:latin typeface="Bryndan Write"/>
                </a:rPr>
                <a:t>Objective Records and Workflow</a:t>
              </a:r>
            </a:p>
          </p:txBody>
        </p:sp>
        <p:sp>
          <p:nvSpPr>
            <p:cNvPr id="13" name="TextBox 13"/>
            <p:cNvSpPr txBox="1"/>
            <p:nvPr/>
          </p:nvSpPr>
          <p:spPr>
            <a:xfrm>
              <a:off x="0" y="1620874"/>
              <a:ext cx="5482917" cy="2975366"/>
            </a:xfrm>
            <a:prstGeom prst="rect">
              <a:avLst/>
            </a:prstGeom>
          </p:spPr>
          <p:txBody>
            <a:bodyPr lIns="0" tIns="0" rIns="0" bIns="0" rtlCol="0" anchor="t">
              <a:spAutoFit/>
            </a:bodyPr>
            <a:lstStyle/>
            <a:p>
              <a:pPr algn="ctr">
                <a:lnSpc>
                  <a:spcPts val="4599"/>
                </a:lnSpc>
              </a:pPr>
              <a:r>
                <a:rPr lang="en-US" sz="2299" spc="68">
                  <a:solidFill>
                    <a:srgbClr val="2E3364"/>
                  </a:solidFill>
                  <a:latin typeface="Poppins Medium"/>
                </a:rPr>
                <a:t>Create and verify objective write-ups with the customizable workflow system. </a:t>
              </a:r>
            </a:p>
          </p:txBody>
        </p:sp>
      </p:grpSp>
      <p:grpSp>
        <p:nvGrpSpPr>
          <p:cNvPr id="14" name="Group 14"/>
          <p:cNvGrpSpPr/>
          <p:nvPr/>
        </p:nvGrpSpPr>
        <p:grpSpPr>
          <a:xfrm>
            <a:off x="12431431" y="6083673"/>
            <a:ext cx="4124309" cy="3418390"/>
            <a:chOff x="0" y="0"/>
            <a:chExt cx="5499078" cy="4557854"/>
          </a:xfrm>
        </p:grpSpPr>
        <p:sp>
          <p:nvSpPr>
            <p:cNvPr id="15" name="TextBox 15"/>
            <p:cNvSpPr txBox="1"/>
            <p:nvPr/>
          </p:nvSpPr>
          <p:spPr>
            <a:xfrm>
              <a:off x="0" y="47625"/>
              <a:ext cx="5499078" cy="1390585"/>
            </a:xfrm>
            <a:prstGeom prst="rect">
              <a:avLst/>
            </a:prstGeom>
          </p:spPr>
          <p:txBody>
            <a:bodyPr lIns="0" tIns="0" rIns="0" bIns="0" rtlCol="0" anchor="t">
              <a:spAutoFit/>
            </a:bodyPr>
            <a:lstStyle/>
            <a:p>
              <a:pPr marL="0" lvl="0" indent="0" algn="ctr">
                <a:lnSpc>
                  <a:spcPts val="3780"/>
                </a:lnSpc>
                <a:spcBef>
                  <a:spcPts val="2835"/>
                </a:spcBef>
              </a:pPr>
              <a:r>
                <a:rPr lang="en-US" sz="3938" spc="-39">
                  <a:solidFill>
                    <a:srgbClr val="1F70B9"/>
                  </a:solidFill>
                  <a:latin typeface="Bryndan Write"/>
                </a:rPr>
                <a:t>Medication and Allergen Reviews</a:t>
              </a:r>
            </a:p>
          </p:txBody>
        </p:sp>
        <p:sp>
          <p:nvSpPr>
            <p:cNvPr id="16" name="TextBox 16"/>
            <p:cNvSpPr txBox="1"/>
            <p:nvPr/>
          </p:nvSpPr>
          <p:spPr>
            <a:xfrm>
              <a:off x="0" y="1704164"/>
              <a:ext cx="5499078" cy="2853690"/>
            </a:xfrm>
            <a:prstGeom prst="rect">
              <a:avLst/>
            </a:prstGeom>
          </p:spPr>
          <p:txBody>
            <a:bodyPr lIns="0" tIns="0" rIns="0" bIns="0" rtlCol="0" anchor="t">
              <a:spAutoFit/>
            </a:bodyPr>
            <a:lstStyle/>
            <a:p>
              <a:pPr algn="ctr">
                <a:lnSpc>
                  <a:spcPts val="4400"/>
                </a:lnSpc>
              </a:pPr>
              <a:r>
                <a:rPr lang="en-US" sz="2200" spc="65">
                  <a:solidFill>
                    <a:srgbClr val="2E3364"/>
                  </a:solidFill>
                  <a:latin typeface="Poppins Medium"/>
                </a:rPr>
                <a:t>All medications and allergens can be reviewed by staff via a workflow system.</a:t>
              </a:r>
            </a:p>
          </p:txBody>
        </p:sp>
      </p:grpSp>
      <p:grpSp>
        <p:nvGrpSpPr>
          <p:cNvPr id="17" name="Group 17"/>
          <p:cNvGrpSpPr/>
          <p:nvPr/>
        </p:nvGrpSpPr>
        <p:grpSpPr>
          <a:xfrm>
            <a:off x="1744381" y="6083673"/>
            <a:ext cx="4020748" cy="3414256"/>
            <a:chOff x="0" y="0"/>
            <a:chExt cx="5360997" cy="4552342"/>
          </a:xfrm>
        </p:grpSpPr>
        <p:sp>
          <p:nvSpPr>
            <p:cNvPr id="18" name="TextBox 18"/>
            <p:cNvSpPr txBox="1"/>
            <p:nvPr/>
          </p:nvSpPr>
          <p:spPr>
            <a:xfrm>
              <a:off x="0" y="47625"/>
              <a:ext cx="5360997" cy="1386358"/>
            </a:xfrm>
            <a:prstGeom prst="rect">
              <a:avLst/>
            </a:prstGeom>
          </p:spPr>
          <p:txBody>
            <a:bodyPr lIns="0" tIns="0" rIns="0" bIns="0" rtlCol="0" anchor="t">
              <a:spAutoFit/>
            </a:bodyPr>
            <a:lstStyle/>
            <a:p>
              <a:pPr marL="0" lvl="0" indent="0" algn="ctr">
                <a:lnSpc>
                  <a:spcPts val="3769"/>
                </a:lnSpc>
                <a:spcBef>
                  <a:spcPts val="2827"/>
                </a:spcBef>
              </a:pPr>
              <a:r>
                <a:rPr lang="en-US" sz="3926" spc="-39">
                  <a:solidFill>
                    <a:srgbClr val="1F70B9"/>
                  </a:solidFill>
                  <a:latin typeface="Bryndan Write"/>
                </a:rPr>
                <a:t>Incidents and Disclosures</a:t>
              </a:r>
            </a:p>
          </p:txBody>
        </p:sp>
        <p:sp>
          <p:nvSpPr>
            <p:cNvPr id="19" name="TextBox 19"/>
            <p:cNvSpPr txBox="1"/>
            <p:nvPr/>
          </p:nvSpPr>
          <p:spPr>
            <a:xfrm>
              <a:off x="0" y="1698652"/>
              <a:ext cx="5360997" cy="2853690"/>
            </a:xfrm>
            <a:prstGeom prst="rect">
              <a:avLst/>
            </a:prstGeom>
          </p:spPr>
          <p:txBody>
            <a:bodyPr lIns="0" tIns="0" rIns="0" bIns="0" rtlCol="0" anchor="t">
              <a:spAutoFit/>
            </a:bodyPr>
            <a:lstStyle/>
            <a:p>
              <a:pPr algn="ctr">
                <a:lnSpc>
                  <a:spcPts val="4400"/>
                </a:lnSpc>
              </a:pPr>
              <a:r>
                <a:rPr lang="en-US" sz="2200" spc="65">
                  <a:solidFill>
                    <a:srgbClr val="2E3364"/>
                  </a:solidFill>
                  <a:latin typeface="Poppins Medium"/>
                </a:rPr>
                <a:t>Recording concerns is simple. The app alerts appropriate supervisors for review and response.</a:t>
              </a:r>
            </a:p>
          </p:txBody>
        </p:sp>
      </p:grpSp>
      <p:grpSp>
        <p:nvGrpSpPr>
          <p:cNvPr id="20" name="Picture 5">
            <a:extLst>
              <a:ext uri="{FF2B5EF4-FFF2-40B4-BE49-F238E27FC236}">
                <a16:creationId xmlns:a16="http://schemas.microsoft.com/office/drawing/2014/main" id="{486C5FDF-F07F-C74F-8217-5C7169D9F480}"/>
              </a:ext>
            </a:extLst>
          </p:cNvPr>
          <p:cNvGrpSpPr/>
          <p:nvPr/>
        </p:nvGrpSpPr>
        <p:grpSpPr>
          <a:xfrm>
            <a:off x="15925800" y="9627939"/>
            <a:ext cx="2149114" cy="455220"/>
            <a:chOff x="15925800" y="9627939"/>
            <a:chExt cx="2149114" cy="455220"/>
          </a:xfrm>
        </p:grpSpPr>
        <p:sp>
          <p:nvSpPr>
            <p:cNvPr id="21" name="Freeform: Shape 25">
              <a:extLst>
                <a:ext uri="{FF2B5EF4-FFF2-40B4-BE49-F238E27FC236}">
                  <a16:creationId xmlns:a16="http://schemas.microsoft.com/office/drawing/2014/main" id="{25F52B62-3810-4049-AEE9-816145FB858F}"/>
                </a:ext>
              </a:extLst>
            </p:cNvPr>
            <p:cNvSpPr/>
            <p:nvPr/>
          </p:nvSpPr>
          <p:spPr>
            <a:xfrm>
              <a:off x="15925800" y="9670614"/>
              <a:ext cx="144882" cy="405429"/>
            </a:xfrm>
            <a:custGeom>
              <a:avLst/>
              <a:gdLst>
                <a:gd name="connsiteX0" fmla="*/ 144882 w 144882"/>
                <a:gd name="connsiteY0" fmla="*/ 0 h 405429"/>
                <a:gd name="connsiteX1" fmla="*/ 144882 w 144882"/>
                <a:gd name="connsiteY1" fmla="*/ 14225 h 405429"/>
                <a:gd name="connsiteX2" fmla="*/ 107100 w 144882"/>
                <a:gd name="connsiteY2" fmla="*/ 28227 h 405429"/>
                <a:gd name="connsiteX3" fmla="*/ 96586 w 144882"/>
                <a:gd name="connsiteY3" fmla="*/ 78130 h 405429"/>
                <a:gd name="connsiteX4" fmla="*/ 96586 w 144882"/>
                <a:gd name="connsiteY4" fmla="*/ 327740 h 405429"/>
                <a:gd name="connsiteX5" fmla="*/ 107100 w 144882"/>
                <a:gd name="connsiteY5" fmla="*/ 377361 h 405429"/>
                <a:gd name="connsiteX6" fmla="*/ 144882 w 144882"/>
                <a:gd name="connsiteY6" fmla="*/ 391204 h 405429"/>
                <a:gd name="connsiteX7" fmla="*/ 144882 w 144882"/>
                <a:gd name="connsiteY7" fmla="*/ 405429 h 405429"/>
                <a:gd name="connsiteX8" fmla="*/ 0 w 144882"/>
                <a:gd name="connsiteY8" fmla="*/ 405429 h 405429"/>
                <a:gd name="connsiteX9" fmla="*/ 0 w 144882"/>
                <a:gd name="connsiteY9" fmla="*/ 391204 h 405429"/>
                <a:gd name="connsiteX10" fmla="*/ 32660 w 144882"/>
                <a:gd name="connsiteY10" fmla="*/ 377538 h 405429"/>
                <a:gd name="connsiteX11" fmla="*/ 41397 w 144882"/>
                <a:gd name="connsiteY11" fmla="*/ 327746 h 405429"/>
                <a:gd name="connsiteX12" fmla="*/ 41397 w 144882"/>
                <a:gd name="connsiteY12" fmla="*/ 78130 h 405429"/>
                <a:gd name="connsiteX13" fmla="*/ 32825 w 144882"/>
                <a:gd name="connsiteY13" fmla="*/ 27733 h 405429"/>
                <a:gd name="connsiteX14" fmla="*/ 0 w 144882"/>
                <a:gd name="connsiteY14" fmla="*/ 14225 h 405429"/>
                <a:gd name="connsiteX15" fmla="*/ 0 w 144882"/>
                <a:gd name="connsiteY15" fmla="*/ 0 h 405429"/>
                <a:gd name="connsiteX16" fmla="*/ 144882 w 144882"/>
                <a:gd name="connsiteY16" fmla="*/ 0 h 40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882" h="405429">
                  <a:moveTo>
                    <a:pt x="144882" y="0"/>
                  </a:moveTo>
                  <a:lnTo>
                    <a:pt x="144882" y="14225"/>
                  </a:lnTo>
                  <a:cubicBezTo>
                    <a:pt x="126704" y="14225"/>
                    <a:pt x="114106" y="18892"/>
                    <a:pt x="107100" y="28227"/>
                  </a:cubicBezTo>
                  <a:cubicBezTo>
                    <a:pt x="100095" y="37567"/>
                    <a:pt x="96586" y="54200"/>
                    <a:pt x="96586" y="78130"/>
                  </a:cubicBezTo>
                  <a:lnTo>
                    <a:pt x="96586" y="327740"/>
                  </a:lnTo>
                  <a:cubicBezTo>
                    <a:pt x="96586" y="351600"/>
                    <a:pt x="100095" y="368138"/>
                    <a:pt x="107100" y="377361"/>
                  </a:cubicBezTo>
                  <a:cubicBezTo>
                    <a:pt x="114106" y="386584"/>
                    <a:pt x="126704" y="391204"/>
                    <a:pt x="144882" y="391204"/>
                  </a:cubicBezTo>
                  <a:lnTo>
                    <a:pt x="144882" y="405429"/>
                  </a:lnTo>
                  <a:lnTo>
                    <a:pt x="0" y="405429"/>
                  </a:lnTo>
                  <a:lnTo>
                    <a:pt x="0" y="391204"/>
                  </a:lnTo>
                  <a:cubicBezTo>
                    <a:pt x="15953" y="391204"/>
                    <a:pt x="26838" y="386648"/>
                    <a:pt x="32660" y="377538"/>
                  </a:cubicBezTo>
                  <a:cubicBezTo>
                    <a:pt x="38483" y="368421"/>
                    <a:pt x="41397" y="351824"/>
                    <a:pt x="41397" y="327746"/>
                  </a:cubicBezTo>
                  <a:lnTo>
                    <a:pt x="41397" y="78130"/>
                  </a:lnTo>
                  <a:cubicBezTo>
                    <a:pt x="41397" y="53535"/>
                    <a:pt x="38536" y="36731"/>
                    <a:pt x="32825" y="27733"/>
                  </a:cubicBezTo>
                  <a:cubicBezTo>
                    <a:pt x="27109" y="18728"/>
                    <a:pt x="16171" y="14225"/>
                    <a:pt x="0" y="14225"/>
                  </a:cubicBezTo>
                  <a:lnTo>
                    <a:pt x="0" y="0"/>
                  </a:lnTo>
                  <a:lnTo>
                    <a:pt x="144882" y="0"/>
                  </a:lnTo>
                </a:path>
              </a:pathLst>
            </a:custGeom>
            <a:solidFill>
              <a:schemeClr val="accent1"/>
            </a:solidFill>
            <a:ln w="5872" cap="flat">
              <a:noFill/>
              <a:prstDash val="solid"/>
              <a:miter/>
            </a:ln>
          </p:spPr>
          <p:txBody>
            <a:bodyPr rtlCol="0" anchor="ctr"/>
            <a:lstStyle/>
            <a:p>
              <a:endParaRPr lang="en-US"/>
            </a:p>
          </p:txBody>
        </p:sp>
        <p:sp>
          <p:nvSpPr>
            <p:cNvPr id="22" name="Freeform: Shape 26">
              <a:extLst>
                <a:ext uri="{FF2B5EF4-FFF2-40B4-BE49-F238E27FC236}">
                  <a16:creationId xmlns:a16="http://schemas.microsoft.com/office/drawing/2014/main" id="{D539AD18-C6AC-7344-8269-5443581943A4}"/>
                </a:ext>
              </a:extLst>
            </p:cNvPr>
            <p:cNvSpPr/>
            <p:nvPr/>
          </p:nvSpPr>
          <p:spPr>
            <a:xfrm>
              <a:off x="16056883" y="9819983"/>
              <a:ext cx="303569" cy="256054"/>
            </a:xfrm>
            <a:custGeom>
              <a:avLst/>
              <a:gdLst>
                <a:gd name="connsiteX0" fmla="*/ 89693 w 303569"/>
                <a:gd name="connsiteY0" fmla="*/ 0 h 256054"/>
                <a:gd name="connsiteX1" fmla="*/ 89693 w 303569"/>
                <a:gd name="connsiteY1" fmla="*/ 52787 h 256054"/>
                <a:gd name="connsiteX2" fmla="*/ 178844 w 303569"/>
                <a:gd name="connsiteY2" fmla="*/ 0 h 256054"/>
                <a:gd name="connsiteX3" fmla="*/ 238348 w 303569"/>
                <a:gd name="connsiteY3" fmla="*/ 24337 h 256054"/>
                <a:gd name="connsiteX4" fmla="*/ 262173 w 303569"/>
                <a:gd name="connsiteY4" fmla="*/ 88583 h 256054"/>
                <a:gd name="connsiteX5" fmla="*/ 262173 w 303569"/>
                <a:gd name="connsiteY5" fmla="*/ 199931 h 256054"/>
                <a:gd name="connsiteX6" fmla="*/ 270579 w 303569"/>
                <a:gd name="connsiteY6" fmla="*/ 233655 h 256054"/>
                <a:gd name="connsiteX7" fmla="*/ 303569 w 303569"/>
                <a:gd name="connsiteY7" fmla="*/ 241830 h 256054"/>
                <a:gd name="connsiteX8" fmla="*/ 303569 w 303569"/>
                <a:gd name="connsiteY8" fmla="*/ 256055 h 256054"/>
                <a:gd name="connsiteX9" fmla="*/ 172480 w 303569"/>
                <a:gd name="connsiteY9" fmla="*/ 256055 h 256054"/>
                <a:gd name="connsiteX10" fmla="*/ 172480 w 303569"/>
                <a:gd name="connsiteY10" fmla="*/ 241830 h 256054"/>
                <a:gd name="connsiteX11" fmla="*/ 205093 w 303569"/>
                <a:gd name="connsiteY11" fmla="*/ 235603 h 256054"/>
                <a:gd name="connsiteX12" fmla="*/ 213877 w 303569"/>
                <a:gd name="connsiteY12" fmla="*/ 211596 h 256054"/>
                <a:gd name="connsiteX13" fmla="*/ 213877 w 303569"/>
                <a:gd name="connsiteY13" fmla="*/ 84233 h 256054"/>
                <a:gd name="connsiteX14" fmla="*/ 198518 w 303569"/>
                <a:gd name="connsiteY14" fmla="*/ 43559 h 256054"/>
                <a:gd name="connsiteX15" fmla="*/ 159223 w 303569"/>
                <a:gd name="connsiteY15" fmla="*/ 28445 h 256054"/>
                <a:gd name="connsiteX16" fmla="*/ 89693 w 303569"/>
                <a:gd name="connsiteY16" fmla="*/ 77789 h 256054"/>
                <a:gd name="connsiteX17" fmla="*/ 89693 w 303569"/>
                <a:gd name="connsiteY17" fmla="*/ 195593 h 256054"/>
                <a:gd name="connsiteX18" fmla="*/ 97669 w 303569"/>
                <a:gd name="connsiteY18" fmla="*/ 233655 h 256054"/>
                <a:gd name="connsiteX19" fmla="*/ 131083 w 303569"/>
                <a:gd name="connsiteY19" fmla="*/ 241830 h 256054"/>
                <a:gd name="connsiteX20" fmla="*/ 131083 w 303569"/>
                <a:gd name="connsiteY20" fmla="*/ 256055 h 256054"/>
                <a:gd name="connsiteX21" fmla="*/ 0 w 303569"/>
                <a:gd name="connsiteY21" fmla="*/ 256055 h 256054"/>
                <a:gd name="connsiteX22" fmla="*/ 0 w 303569"/>
                <a:gd name="connsiteY22" fmla="*/ 241830 h 256054"/>
                <a:gd name="connsiteX23" fmla="*/ 34874 w 303569"/>
                <a:gd name="connsiteY23" fmla="*/ 232878 h 256054"/>
                <a:gd name="connsiteX24" fmla="*/ 41397 w 303569"/>
                <a:gd name="connsiteY24" fmla="*/ 194928 h 256054"/>
                <a:gd name="connsiteX25" fmla="*/ 41397 w 303569"/>
                <a:gd name="connsiteY25" fmla="*/ 57119 h 256054"/>
                <a:gd name="connsiteX26" fmla="*/ 33526 w 303569"/>
                <a:gd name="connsiteY26" fmla="*/ 28286 h 256054"/>
                <a:gd name="connsiteX27" fmla="*/ 0 w 303569"/>
                <a:gd name="connsiteY27" fmla="*/ 21335 h 256054"/>
                <a:gd name="connsiteX28" fmla="*/ 0 w 303569"/>
                <a:gd name="connsiteY28" fmla="*/ 7110 h 256054"/>
                <a:gd name="connsiteX29" fmla="*/ 77619 w 303569"/>
                <a:gd name="connsiteY29" fmla="*/ 0 h 256054"/>
                <a:gd name="connsiteX30" fmla="*/ 89693 w 303569"/>
                <a:gd name="connsiteY30" fmla="*/ 0 h 25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3569" h="256054">
                  <a:moveTo>
                    <a:pt x="89693" y="0"/>
                  </a:moveTo>
                  <a:lnTo>
                    <a:pt x="89693" y="52787"/>
                  </a:lnTo>
                  <a:cubicBezTo>
                    <a:pt x="118509" y="17598"/>
                    <a:pt x="148226" y="0"/>
                    <a:pt x="178844" y="0"/>
                  </a:cubicBezTo>
                  <a:cubicBezTo>
                    <a:pt x="202633" y="0"/>
                    <a:pt x="222466" y="8110"/>
                    <a:pt x="238348" y="24337"/>
                  </a:cubicBezTo>
                  <a:cubicBezTo>
                    <a:pt x="254231" y="40563"/>
                    <a:pt x="262173" y="61974"/>
                    <a:pt x="262173" y="88583"/>
                  </a:cubicBezTo>
                  <a:lnTo>
                    <a:pt x="262173" y="199931"/>
                  </a:lnTo>
                  <a:cubicBezTo>
                    <a:pt x="262173" y="216975"/>
                    <a:pt x="264975" y="228216"/>
                    <a:pt x="270579" y="233655"/>
                  </a:cubicBezTo>
                  <a:cubicBezTo>
                    <a:pt x="276189" y="239105"/>
                    <a:pt x="287180" y="241830"/>
                    <a:pt x="303569" y="241830"/>
                  </a:cubicBezTo>
                  <a:lnTo>
                    <a:pt x="303569" y="256055"/>
                  </a:lnTo>
                  <a:lnTo>
                    <a:pt x="172480" y="256055"/>
                  </a:lnTo>
                  <a:lnTo>
                    <a:pt x="172480" y="241830"/>
                  </a:lnTo>
                  <a:cubicBezTo>
                    <a:pt x="188363" y="241830"/>
                    <a:pt x="199236" y="239752"/>
                    <a:pt x="205093" y="235603"/>
                  </a:cubicBezTo>
                  <a:cubicBezTo>
                    <a:pt x="210951" y="231453"/>
                    <a:pt x="213877" y="223455"/>
                    <a:pt x="213877" y="211596"/>
                  </a:cubicBezTo>
                  <a:lnTo>
                    <a:pt x="213877" y="84233"/>
                  </a:lnTo>
                  <a:cubicBezTo>
                    <a:pt x="213877" y="67195"/>
                    <a:pt x="208755" y="53635"/>
                    <a:pt x="198518" y="43559"/>
                  </a:cubicBezTo>
                  <a:cubicBezTo>
                    <a:pt x="188275" y="33483"/>
                    <a:pt x="175176" y="28445"/>
                    <a:pt x="159223" y="28445"/>
                  </a:cubicBezTo>
                  <a:cubicBezTo>
                    <a:pt x="136299" y="28445"/>
                    <a:pt x="113117" y="44895"/>
                    <a:pt x="89693" y="77789"/>
                  </a:cubicBezTo>
                  <a:lnTo>
                    <a:pt x="89693" y="195593"/>
                  </a:lnTo>
                  <a:cubicBezTo>
                    <a:pt x="89693" y="215521"/>
                    <a:pt x="92348" y="228211"/>
                    <a:pt x="97669" y="233655"/>
                  </a:cubicBezTo>
                  <a:cubicBezTo>
                    <a:pt x="102985" y="239105"/>
                    <a:pt x="114123" y="241830"/>
                    <a:pt x="131083" y="241830"/>
                  </a:cubicBezTo>
                  <a:lnTo>
                    <a:pt x="131083" y="256055"/>
                  </a:lnTo>
                  <a:lnTo>
                    <a:pt x="0" y="256055"/>
                  </a:lnTo>
                  <a:lnTo>
                    <a:pt x="0" y="241830"/>
                  </a:lnTo>
                  <a:cubicBezTo>
                    <a:pt x="18903" y="241830"/>
                    <a:pt x="30524" y="238840"/>
                    <a:pt x="34874" y="232878"/>
                  </a:cubicBezTo>
                  <a:cubicBezTo>
                    <a:pt x="39218" y="226916"/>
                    <a:pt x="41397" y="214262"/>
                    <a:pt x="41397" y="194928"/>
                  </a:cubicBezTo>
                  <a:lnTo>
                    <a:pt x="41397" y="57119"/>
                  </a:lnTo>
                  <a:cubicBezTo>
                    <a:pt x="41397" y="42529"/>
                    <a:pt x="38771" y="32906"/>
                    <a:pt x="33526" y="28286"/>
                  </a:cubicBezTo>
                  <a:cubicBezTo>
                    <a:pt x="28281" y="23654"/>
                    <a:pt x="17101" y="21335"/>
                    <a:pt x="0" y="21335"/>
                  </a:cubicBezTo>
                  <a:lnTo>
                    <a:pt x="0" y="7110"/>
                  </a:lnTo>
                  <a:lnTo>
                    <a:pt x="77619" y="0"/>
                  </a:lnTo>
                  <a:lnTo>
                    <a:pt x="89693" y="0"/>
                  </a:lnTo>
                </a:path>
              </a:pathLst>
            </a:custGeom>
            <a:solidFill>
              <a:schemeClr val="accent1"/>
            </a:solidFill>
            <a:ln w="5872" cap="flat">
              <a:noFill/>
              <a:prstDash val="solid"/>
              <a:miter/>
            </a:ln>
          </p:spPr>
          <p:txBody>
            <a:bodyPr rtlCol="0" anchor="ctr"/>
            <a:lstStyle/>
            <a:p>
              <a:endParaRPr lang="en-US"/>
            </a:p>
          </p:txBody>
        </p:sp>
        <p:sp>
          <p:nvSpPr>
            <p:cNvPr id="23" name="Freeform: Shape 27">
              <a:extLst>
                <a:ext uri="{FF2B5EF4-FFF2-40B4-BE49-F238E27FC236}">
                  <a16:creationId xmlns:a16="http://schemas.microsoft.com/office/drawing/2014/main" id="{EB29BAFD-FDC0-5444-90E2-D1AEA3684248}"/>
                </a:ext>
              </a:extLst>
            </p:cNvPr>
            <p:cNvSpPr/>
            <p:nvPr/>
          </p:nvSpPr>
          <p:spPr>
            <a:xfrm>
              <a:off x="16339754" y="9741741"/>
              <a:ext cx="193178" cy="341418"/>
            </a:xfrm>
            <a:custGeom>
              <a:avLst/>
              <a:gdLst>
                <a:gd name="connsiteX0" fmla="*/ 82787 w 193178"/>
                <a:gd name="connsiteY0" fmla="*/ 0 h 341418"/>
                <a:gd name="connsiteX1" fmla="*/ 96586 w 193178"/>
                <a:gd name="connsiteY1" fmla="*/ 0 h 341418"/>
                <a:gd name="connsiteX2" fmla="*/ 96586 w 193178"/>
                <a:gd name="connsiteY2" fmla="*/ 85352 h 341418"/>
                <a:gd name="connsiteX3" fmla="*/ 179379 w 193178"/>
                <a:gd name="connsiteY3" fmla="*/ 85352 h 341418"/>
                <a:gd name="connsiteX4" fmla="*/ 179379 w 193178"/>
                <a:gd name="connsiteY4" fmla="*/ 99577 h 341418"/>
                <a:gd name="connsiteX5" fmla="*/ 96586 w 193178"/>
                <a:gd name="connsiteY5" fmla="*/ 99577 h 341418"/>
                <a:gd name="connsiteX6" fmla="*/ 96586 w 193178"/>
                <a:gd name="connsiteY6" fmla="*/ 265948 h 341418"/>
                <a:gd name="connsiteX7" fmla="*/ 107960 w 193178"/>
                <a:gd name="connsiteY7" fmla="*/ 306011 h 341418"/>
                <a:gd name="connsiteX8" fmla="*/ 140355 w 193178"/>
                <a:gd name="connsiteY8" fmla="*/ 320077 h 341418"/>
                <a:gd name="connsiteX9" fmla="*/ 185525 w 193178"/>
                <a:gd name="connsiteY9" fmla="*/ 298742 h 341418"/>
                <a:gd name="connsiteX10" fmla="*/ 193178 w 193178"/>
                <a:gd name="connsiteY10" fmla="*/ 306511 h 341418"/>
                <a:gd name="connsiteX11" fmla="*/ 119009 w 193178"/>
                <a:gd name="connsiteY11" fmla="*/ 341418 h 341418"/>
                <a:gd name="connsiteX12" fmla="*/ 67911 w 193178"/>
                <a:gd name="connsiteY12" fmla="*/ 320960 h 341418"/>
                <a:gd name="connsiteX13" fmla="*/ 48290 w 193178"/>
                <a:gd name="connsiteY13" fmla="*/ 268173 h 341418"/>
                <a:gd name="connsiteX14" fmla="*/ 48290 w 193178"/>
                <a:gd name="connsiteY14" fmla="*/ 99577 h 341418"/>
                <a:gd name="connsiteX15" fmla="*/ 0 w 193178"/>
                <a:gd name="connsiteY15" fmla="*/ 99577 h 341418"/>
                <a:gd name="connsiteX16" fmla="*/ 0 w 193178"/>
                <a:gd name="connsiteY16" fmla="*/ 87800 h 341418"/>
                <a:gd name="connsiteX17" fmla="*/ 82787 w 193178"/>
                <a:gd name="connsiteY17" fmla="*/ 0 h 34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178" h="341418">
                  <a:moveTo>
                    <a:pt x="82787" y="0"/>
                  </a:moveTo>
                  <a:lnTo>
                    <a:pt x="96586" y="0"/>
                  </a:lnTo>
                  <a:lnTo>
                    <a:pt x="96586" y="85352"/>
                  </a:lnTo>
                  <a:lnTo>
                    <a:pt x="179379" y="85352"/>
                  </a:lnTo>
                  <a:lnTo>
                    <a:pt x="179379" y="99577"/>
                  </a:lnTo>
                  <a:lnTo>
                    <a:pt x="96586" y="99577"/>
                  </a:lnTo>
                  <a:lnTo>
                    <a:pt x="96586" y="265948"/>
                  </a:lnTo>
                  <a:cubicBezTo>
                    <a:pt x="96586" y="283287"/>
                    <a:pt x="100377" y="296641"/>
                    <a:pt x="107960" y="306011"/>
                  </a:cubicBezTo>
                  <a:cubicBezTo>
                    <a:pt x="115542" y="315393"/>
                    <a:pt x="126339" y="320077"/>
                    <a:pt x="140355" y="320077"/>
                  </a:cubicBezTo>
                  <a:cubicBezTo>
                    <a:pt x="156886" y="320077"/>
                    <a:pt x="171938" y="312968"/>
                    <a:pt x="185525" y="298742"/>
                  </a:cubicBezTo>
                  <a:lnTo>
                    <a:pt x="193178" y="306511"/>
                  </a:lnTo>
                  <a:cubicBezTo>
                    <a:pt x="171762" y="329777"/>
                    <a:pt x="147037" y="341418"/>
                    <a:pt x="119009" y="341418"/>
                  </a:cubicBezTo>
                  <a:cubicBezTo>
                    <a:pt x="98023" y="341418"/>
                    <a:pt x="80992" y="334597"/>
                    <a:pt x="67911" y="320960"/>
                  </a:cubicBezTo>
                  <a:cubicBezTo>
                    <a:pt x="54831" y="307335"/>
                    <a:pt x="48290" y="289732"/>
                    <a:pt x="48290" y="268173"/>
                  </a:cubicBezTo>
                  <a:lnTo>
                    <a:pt x="48290" y="99577"/>
                  </a:lnTo>
                  <a:lnTo>
                    <a:pt x="0" y="99577"/>
                  </a:lnTo>
                  <a:lnTo>
                    <a:pt x="0" y="87800"/>
                  </a:lnTo>
                  <a:cubicBezTo>
                    <a:pt x="34350" y="71056"/>
                    <a:pt x="61948" y="41787"/>
                    <a:pt x="82787" y="0"/>
                  </a:cubicBezTo>
                </a:path>
              </a:pathLst>
            </a:custGeom>
            <a:solidFill>
              <a:schemeClr val="accent1"/>
            </a:solidFill>
            <a:ln w="5872" cap="flat">
              <a:noFill/>
              <a:prstDash val="solid"/>
              <a:miter/>
            </a:ln>
          </p:spPr>
          <p:txBody>
            <a:bodyPr rtlCol="0" anchor="ctr"/>
            <a:lstStyle/>
            <a:p>
              <a:endParaRPr lang="en-US"/>
            </a:p>
          </p:txBody>
        </p:sp>
        <p:sp>
          <p:nvSpPr>
            <p:cNvPr id="24" name="Freeform: Shape 28">
              <a:extLst>
                <a:ext uri="{FF2B5EF4-FFF2-40B4-BE49-F238E27FC236}">
                  <a16:creationId xmlns:a16="http://schemas.microsoft.com/office/drawing/2014/main" id="{3A044CBD-81C0-F545-B56F-633344118481}"/>
                </a:ext>
              </a:extLst>
            </p:cNvPr>
            <p:cNvSpPr/>
            <p:nvPr/>
          </p:nvSpPr>
          <p:spPr>
            <a:xfrm>
              <a:off x="16526033" y="9819983"/>
              <a:ext cx="234574" cy="263170"/>
            </a:xfrm>
            <a:custGeom>
              <a:avLst/>
              <a:gdLst>
                <a:gd name="connsiteX0" fmla="*/ 48290 w 234574"/>
                <a:gd name="connsiteY0" fmla="*/ 92461 h 263170"/>
                <a:gd name="connsiteX1" fmla="*/ 179379 w 234574"/>
                <a:gd name="connsiteY1" fmla="*/ 92461 h 263170"/>
                <a:gd name="connsiteX2" fmla="*/ 179379 w 234574"/>
                <a:gd name="connsiteY2" fmla="*/ 87576 h 263170"/>
                <a:gd name="connsiteX3" fmla="*/ 160948 w 234574"/>
                <a:gd name="connsiteY3" fmla="*/ 34065 h 263170"/>
                <a:gd name="connsiteX4" fmla="*/ 115024 w 234574"/>
                <a:gd name="connsiteY4" fmla="*/ 14225 h 263170"/>
                <a:gd name="connsiteX5" fmla="*/ 68023 w 234574"/>
                <a:gd name="connsiteY5" fmla="*/ 35060 h 263170"/>
                <a:gd name="connsiteX6" fmla="*/ 48290 w 234574"/>
                <a:gd name="connsiteY6" fmla="*/ 92461 h 263170"/>
                <a:gd name="connsiteX7" fmla="*/ 234575 w 234574"/>
                <a:gd name="connsiteY7" fmla="*/ 192044 h 263170"/>
                <a:gd name="connsiteX8" fmla="*/ 234575 w 234574"/>
                <a:gd name="connsiteY8" fmla="*/ 210048 h 263170"/>
                <a:gd name="connsiteX9" fmla="*/ 188863 w 234574"/>
                <a:gd name="connsiteY9" fmla="*/ 250946 h 263170"/>
                <a:gd name="connsiteX10" fmla="*/ 132914 w 234574"/>
                <a:gd name="connsiteY10" fmla="*/ 263170 h 263170"/>
                <a:gd name="connsiteX11" fmla="*/ 37564 w 234574"/>
                <a:gd name="connsiteY11" fmla="*/ 226663 h 263170"/>
                <a:gd name="connsiteX12" fmla="*/ 0 w 234574"/>
                <a:gd name="connsiteY12" fmla="*/ 134031 h 263170"/>
                <a:gd name="connsiteX13" fmla="*/ 35410 w 234574"/>
                <a:gd name="connsiteY13" fmla="*/ 38733 h 263170"/>
                <a:gd name="connsiteX14" fmla="*/ 122247 w 234574"/>
                <a:gd name="connsiteY14" fmla="*/ 0 h 263170"/>
                <a:gd name="connsiteX15" fmla="*/ 196086 w 234574"/>
                <a:gd name="connsiteY15" fmla="*/ 29951 h 263170"/>
                <a:gd name="connsiteX16" fmla="*/ 227676 w 234574"/>
                <a:gd name="connsiteY16" fmla="*/ 101354 h 263170"/>
                <a:gd name="connsiteX17" fmla="*/ 227676 w 234574"/>
                <a:gd name="connsiteY17" fmla="*/ 106687 h 263170"/>
                <a:gd name="connsiteX18" fmla="*/ 48290 w 234574"/>
                <a:gd name="connsiteY18" fmla="*/ 106687 h 263170"/>
                <a:gd name="connsiteX19" fmla="*/ 48290 w 234574"/>
                <a:gd name="connsiteY19" fmla="*/ 110018 h 263170"/>
                <a:gd name="connsiteX20" fmla="*/ 60747 w 234574"/>
                <a:gd name="connsiteY20" fmla="*/ 179202 h 263170"/>
                <a:gd name="connsiteX21" fmla="*/ 97128 w 234574"/>
                <a:gd name="connsiteY21" fmla="*/ 225209 h 263170"/>
                <a:gd name="connsiteX22" fmla="*/ 147037 w 234574"/>
                <a:gd name="connsiteY22" fmla="*/ 241824 h 263170"/>
                <a:gd name="connsiteX23" fmla="*/ 188598 w 234574"/>
                <a:gd name="connsiteY23" fmla="*/ 232101 h 263170"/>
                <a:gd name="connsiteX24" fmla="*/ 234575 w 234574"/>
                <a:gd name="connsiteY24" fmla="*/ 192044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574" h="263170">
                  <a:moveTo>
                    <a:pt x="48290" y="92461"/>
                  </a:moveTo>
                  <a:lnTo>
                    <a:pt x="179379" y="92461"/>
                  </a:lnTo>
                  <a:lnTo>
                    <a:pt x="179379" y="87576"/>
                  </a:lnTo>
                  <a:cubicBezTo>
                    <a:pt x="179379" y="65123"/>
                    <a:pt x="173234" y="47284"/>
                    <a:pt x="160948" y="34065"/>
                  </a:cubicBezTo>
                  <a:cubicBezTo>
                    <a:pt x="148656" y="20835"/>
                    <a:pt x="133350" y="14225"/>
                    <a:pt x="115024" y="14225"/>
                  </a:cubicBezTo>
                  <a:cubicBezTo>
                    <a:pt x="95544" y="14225"/>
                    <a:pt x="79879" y="21170"/>
                    <a:pt x="68023" y="35060"/>
                  </a:cubicBezTo>
                  <a:cubicBezTo>
                    <a:pt x="56161" y="48956"/>
                    <a:pt x="49585" y="68089"/>
                    <a:pt x="48290" y="92461"/>
                  </a:cubicBezTo>
                  <a:moveTo>
                    <a:pt x="234575" y="192044"/>
                  </a:moveTo>
                  <a:lnTo>
                    <a:pt x="234575" y="210048"/>
                  </a:lnTo>
                  <a:cubicBezTo>
                    <a:pt x="219628" y="229158"/>
                    <a:pt x="204387" y="242795"/>
                    <a:pt x="188863" y="250946"/>
                  </a:cubicBezTo>
                  <a:cubicBezTo>
                    <a:pt x="173345" y="259092"/>
                    <a:pt x="154696" y="263170"/>
                    <a:pt x="132914" y="263170"/>
                  </a:cubicBezTo>
                  <a:cubicBezTo>
                    <a:pt x="94396" y="263170"/>
                    <a:pt x="62613" y="250999"/>
                    <a:pt x="37564" y="226663"/>
                  </a:cubicBezTo>
                  <a:cubicBezTo>
                    <a:pt x="12521" y="202320"/>
                    <a:pt x="0" y="171445"/>
                    <a:pt x="0" y="134031"/>
                  </a:cubicBezTo>
                  <a:cubicBezTo>
                    <a:pt x="0" y="96316"/>
                    <a:pt x="11803" y="64552"/>
                    <a:pt x="35410" y="38733"/>
                  </a:cubicBezTo>
                  <a:cubicBezTo>
                    <a:pt x="59022" y="12907"/>
                    <a:pt x="87962" y="0"/>
                    <a:pt x="122247" y="0"/>
                  </a:cubicBezTo>
                  <a:cubicBezTo>
                    <a:pt x="150416" y="0"/>
                    <a:pt x="175029" y="9982"/>
                    <a:pt x="196086" y="29951"/>
                  </a:cubicBezTo>
                  <a:cubicBezTo>
                    <a:pt x="217144" y="49915"/>
                    <a:pt x="227676" y="73722"/>
                    <a:pt x="227676" y="101354"/>
                  </a:cubicBezTo>
                  <a:lnTo>
                    <a:pt x="227676" y="106687"/>
                  </a:lnTo>
                  <a:lnTo>
                    <a:pt x="48290" y="106687"/>
                  </a:lnTo>
                  <a:lnTo>
                    <a:pt x="48290" y="110018"/>
                  </a:lnTo>
                  <a:cubicBezTo>
                    <a:pt x="48290" y="136544"/>
                    <a:pt x="52440" y="159603"/>
                    <a:pt x="60747" y="179202"/>
                  </a:cubicBezTo>
                  <a:cubicBezTo>
                    <a:pt x="69047" y="198795"/>
                    <a:pt x="81174" y="214138"/>
                    <a:pt x="97128" y="225209"/>
                  </a:cubicBezTo>
                  <a:cubicBezTo>
                    <a:pt x="113081" y="236280"/>
                    <a:pt x="129718" y="241824"/>
                    <a:pt x="147037" y="241824"/>
                  </a:cubicBezTo>
                  <a:cubicBezTo>
                    <a:pt x="163208" y="241824"/>
                    <a:pt x="177060" y="238575"/>
                    <a:pt x="188598" y="232101"/>
                  </a:cubicBezTo>
                  <a:cubicBezTo>
                    <a:pt x="200131" y="225621"/>
                    <a:pt x="215454" y="212267"/>
                    <a:pt x="234575" y="192044"/>
                  </a:cubicBezTo>
                  <a:close/>
                </a:path>
              </a:pathLst>
            </a:custGeom>
            <a:solidFill>
              <a:schemeClr val="accent1"/>
            </a:solidFill>
            <a:ln w="5872" cap="flat">
              <a:noFill/>
              <a:prstDash val="solid"/>
              <a:miter/>
            </a:ln>
          </p:spPr>
          <p:txBody>
            <a:bodyPr rtlCol="0" anchor="ctr"/>
            <a:lstStyle/>
            <a:p>
              <a:endParaRPr lang="en-US"/>
            </a:p>
          </p:txBody>
        </p:sp>
        <p:sp>
          <p:nvSpPr>
            <p:cNvPr id="25" name="Freeform: Shape 29">
              <a:extLst>
                <a:ext uri="{FF2B5EF4-FFF2-40B4-BE49-F238E27FC236}">
                  <a16:creationId xmlns:a16="http://schemas.microsoft.com/office/drawing/2014/main" id="{E6B30180-A0B1-4C44-ACA7-7A8F1875EA12}"/>
                </a:ext>
              </a:extLst>
            </p:cNvPr>
            <p:cNvSpPr/>
            <p:nvPr/>
          </p:nvSpPr>
          <p:spPr>
            <a:xfrm>
              <a:off x="16753702" y="9627939"/>
              <a:ext cx="144888" cy="448098"/>
            </a:xfrm>
            <a:custGeom>
              <a:avLst/>
              <a:gdLst>
                <a:gd name="connsiteX0" fmla="*/ 137989 w 144888"/>
                <a:gd name="connsiteY0" fmla="*/ 433874 h 448098"/>
                <a:gd name="connsiteX1" fmla="*/ 144888 w 144888"/>
                <a:gd name="connsiteY1" fmla="*/ 433874 h 448098"/>
                <a:gd name="connsiteX2" fmla="*/ 144888 w 144888"/>
                <a:gd name="connsiteY2" fmla="*/ 448099 h 448098"/>
                <a:gd name="connsiteX3" fmla="*/ 0 w 144888"/>
                <a:gd name="connsiteY3" fmla="*/ 448099 h 448098"/>
                <a:gd name="connsiteX4" fmla="*/ 0 w 144888"/>
                <a:gd name="connsiteY4" fmla="*/ 433874 h 448098"/>
                <a:gd name="connsiteX5" fmla="*/ 13481 w 144888"/>
                <a:gd name="connsiteY5" fmla="*/ 433874 h 448098"/>
                <a:gd name="connsiteX6" fmla="*/ 41020 w 144888"/>
                <a:gd name="connsiteY6" fmla="*/ 423815 h 448098"/>
                <a:gd name="connsiteX7" fmla="*/ 48296 w 144888"/>
                <a:gd name="connsiteY7" fmla="*/ 386419 h 448098"/>
                <a:gd name="connsiteX8" fmla="*/ 48296 w 144888"/>
                <a:gd name="connsiteY8" fmla="*/ 55571 h 448098"/>
                <a:gd name="connsiteX9" fmla="*/ 40967 w 144888"/>
                <a:gd name="connsiteY9" fmla="*/ 28786 h 448098"/>
                <a:gd name="connsiteX10" fmla="*/ 15636 w 144888"/>
                <a:gd name="connsiteY10" fmla="*/ 21341 h 448098"/>
                <a:gd name="connsiteX11" fmla="*/ 0 w 144888"/>
                <a:gd name="connsiteY11" fmla="*/ 21341 h 448098"/>
                <a:gd name="connsiteX12" fmla="*/ 0 w 144888"/>
                <a:gd name="connsiteY12" fmla="*/ 7116 h 448098"/>
                <a:gd name="connsiteX13" fmla="*/ 85060 w 144888"/>
                <a:gd name="connsiteY13" fmla="*/ 0 h 448098"/>
                <a:gd name="connsiteX14" fmla="*/ 96592 w 144888"/>
                <a:gd name="connsiteY14" fmla="*/ 0 h 448098"/>
                <a:gd name="connsiteX15" fmla="*/ 96592 w 144888"/>
                <a:gd name="connsiteY15" fmla="*/ 398525 h 448098"/>
                <a:gd name="connsiteX16" fmla="*/ 105381 w 144888"/>
                <a:gd name="connsiteY16" fmla="*/ 426423 h 448098"/>
                <a:gd name="connsiteX17" fmla="*/ 137989 w 144888"/>
                <a:gd name="connsiteY17" fmla="*/ 433874 h 44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888" h="448098">
                  <a:moveTo>
                    <a:pt x="137989" y="433874"/>
                  </a:moveTo>
                  <a:lnTo>
                    <a:pt x="144888" y="433874"/>
                  </a:lnTo>
                  <a:lnTo>
                    <a:pt x="144888" y="448099"/>
                  </a:lnTo>
                  <a:lnTo>
                    <a:pt x="0" y="448099"/>
                  </a:lnTo>
                  <a:lnTo>
                    <a:pt x="0" y="433874"/>
                  </a:lnTo>
                  <a:lnTo>
                    <a:pt x="13481" y="433874"/>
                  </a:lnTo>
                  <a:cubicBezTo>
                    <a:pt x="26991" y="433874"/>
                    <a:pt x="36169" y="430519"/>
                    <a:pt x="41020" y="423815"/>
                  </a:cubicBezTo>
                  <a:cubicBezTo>
                    <a:pt x="45871" y="417106"/>
                    <a:pt x="48296" y="404640"/>
                    <a:pt x="48296" y="386419"/>
                  </a:cubicBezTo>
                  <a:lnTo>
                    <a:pt x="48296" y="55571"/>
                  </a:lnTo>
                  <a:cubicBezTo>
                    <a:pt x="48296" y="42676"/>
                    <a:pt x="45853" y="33747"/>
                    <a:pt x="40967" y="28786"/>
                  </a:cubicBezTo>
                  <a:cubicBezTo>
                    <a:pt x="36081" y="23819"/>
                    <a:pt x="27639" y="21341"/>
                    <a:pt x="15636" y="21341"/>
                  </a:cubicBezTo>
                  <a:lnTo>
                    <a:pt x="0" y="21341"/>
                  </a:lnTo>
                  <a:lnTo>
                    <a:pt x="0" y="7116"/>
                  </a:lnTo>
                  <a:lnTo>
                    <a:pt x="85060" y="0"/>
                  </a:lnTo>
                  <a:lnTo>
                    <a:pt x="96592" y="0"/>
                  </a:lnTo>
                  <a:lnTo>
                    <a:pt x="96592" y="398525"/>
                  </a:lnTo>
                  <a:cubicBezTo>
                    <a:pt x="96592" y="412162"/>
                    <a:pt x="99524" y="421461"/>
                    <a:pt x="105381" y="426423"/>
                  </a:cubicBezTo>
                  <a:cubicBezTo>
                    <a:pt x="111239" y="431384"/>
                    <a:pt x="122106" y="433874"/>
                    <a:pt x="137989" y="433874"/>
                  </a:cubicBezTo>
                </a:path>
              </a:pathLst>
            </a:custGeom>
            <a:solidFill>
              <a:schemeClr val="accent1"/>
            </a:solidFill>
            <a:ln w="5872" cap="flat">
              <a:noFill/>
              <a:prstDash val="solid"/>
              <a:miter/>
            </a:ln>
          </p:spPr>
          <p:txBody>
            <a:bodyPr rtlCol="0" anchor="ctr"/>
            <a:lstStyle/>
            <a:p>
              <a:endParaRPr lang="en-US"/>
            </a:p>
          </p:txBody>
        </p:sp>
        <p:sp>
          <p:nvSpPr>
            <p:cNvPr id="26" name="Freeform: Shape 30">
              <a:extLst>
                <a:ext uri="{FF2B5EF4-FFF2-40B4-BE49-F238E27FC236}">
                  <a16:creationId xmlns:a16="http://schemas.microsoft.com/office/drawing/2014/main" id="{63FCF1F2-E853-8241-AE83-FC68DE300EFF}"/>
                </a:ext>
              </a:extLst>
            </p:cNvPr>
            <p:cNvSpPr/>
            <p:nvPr/>
          </p:nvSpPr>
          <p:spPr>
            <a:xfrm>
              <a:off x="16884792" y="9627939"/>
              <a:ext cx="144882" cy="448098"/>
            </a:xfrm>
            <a:custGeom>
              <a:avLst/>
              <a:gdLst>
                <a:gd name="connsiteX0" fmla="*/ 137983 w 144882"/>
                <a:gd name="connsiteY0" fmla="*/ 433874 h 448098"/>
                <a:gd name="connsiteX1" fmla="*/ 144882 w 144882"/>
                <a:gd name="connsiteY1" fmla="*/ 433874 h 448098"/>
                <a:gd name="connsiteX2" fmla="*/ 144882 w 144882"/>
                <a:gd name="connsiteY2" fmla="*/ 448099 h 448098"/>
                <a:gd name="connsiteX3" fmla="*/ 0 w 144882"/>
                <a:gd name="connsiteY3" fmla="*/ 448099 h 448098"/>
                <a:gd name="connsiteX4" fmla="*/ 0 w 144882"/>
                <a:gd name="connsiteY4" fmla="*/ 433874 h 448098"/>
                <a:gd name="connsiteX5" fmla="*/ 13475 w 144882"/>
                <a:gd name="connsiteY5" fmla="*/ 433874 h 448098"/>
                <a:gd name="connsiteX6" fmla="*/ 41014 w 144882"/>
                <a:gd name="connsiteY6" fmla="*/ 423815 h 448098"/>
                <a:gd name="connsiteX7" fmla="*/ 48296 w 144882"/>
                <a:gd name="connsiteY7" fmla="*/ 386419 h 448098"/>
                <a:gd name="connsiteX8" fmla="*/ 48296 w 144882"/>
                <a:gd name="connsiteY8" fmla="*/ 55571 h 448098"/>
                <a:gd name="connsiteX9" fmla="*/ 40961 w 144882"/>
                <a:gd name="connsiteY9" fmla="*/ 28786 h 448098"/>
                <a:gd name="connsiteX10" fmla="*/ 15630 w 144882"/>
                <a:gd name="connsiteY10" fmla="*/ 21341 h 448098"/>
                <a:gd name="connsiteX11" fmla="*/ 0 w 144882"/>
                <a:gd name="connsiteY11" fmla="*/ 21341 h 448098"/>
                <a:gd name="connsiteX12" fmla="*/ 0 w 144882"/>
                <a:gd name="connsiteY12" fmla="*/ 7116 h 448098"/>
                <a:gd name="connsiteX13" fmla="*/ 85054 w 144882"/>
                <a:gd name="connsiteY13" fmla="*/ 0 h 448098"/>
                <a:gd name="connsiteX14" fmla="*/ 96586 w 144882"/>
                <a:gd name="connsiteY14" fmla="*/ 0 h 448098"/>
                <a:gd name="connsiteX15" fmla="*/ 96586 w 144882"/>
                <a:gd name="connsiteY15" fmla="*/ 398525 h 448098"/>
                <a:gd name="connsiteX16" fmla="*/ 105375 w 144882"/>
                <a:gd name="connsiteY16" fmla="*/ 426423 h 448098"/>
                <a:gd name="connsiteX17" fmla="*/ 137983 w 144882"/>
                <a:gd name="connsiteY17" fmla="*/ 433874 h 44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882" h="448098">
                  <a:moveTo>
                    <a:pt x="137983" y="433874"/>
                  </a:moveTo>
                  <a:lnTo>
                    <a:pt x="144882" y="433874"/>
                  </a:lnTo>
                  <a:lnTo>
                    <a:pt x="144882" y="448099"/>
                  </a:lnTo>
                  <a:lnTo>
                    <a:pt x="0" y="448099"/>
                  </a:lnTo>
                  <a:lnTo>
                    <a:pt x="0" y="433874"/>
                  </a:lnTo>
                  <a:lnTo>
                    <a:pt x="13475" y="433874"/>
                  </a:lnTo>
                  <a:cubicBezTo>
                    <a:pt x="26986" y="433874"/>
                    <a:pt x="36163" y="430519"/>
                    <a:pt x="41014" y="423815"/>
                  </a:cubicBezTo>
                  <a:cubicBezTo>
                    <a:pt x="45871" y="417106"/>
                    <a:pt x="48296" y="404640"/>
                    <a:pt x="48296" y="386419"/>
                  </a:cubicBezTo>
                  <a:lnTo>
                    <a:pt x="48296" y="55571"/>
                  </a:lnTo>
                  <a:cubicBezTo>
                    <a:pt x="48296" y="42676"/>
                    <a:pt x="45847" y="33747"/>
                    <a:pt x="40961" y="28786"/>
                  </a:cubicBezTo>
                  <a:cubicBezTo>
                    <a:pt x="36075" y="23819"/>
                    <a:pt x="27633" y="21341"/>
                    <a:pt x="15630" y="21341"/>
                  </a:cubicBezTo>
                  <a:lnTo>
                    <a:pt x="0" y="21341"/>
                  </a:lnTo>
                  <a:lnTo>
                    <a:pt x="0" y="7116"/>
                  </a:lnTo>
                  <a:lnTo>
                    <a:pt x="85054" y="0"/>
                  </a:lnTo>
                  <a:lnTo>
                    <a:pt x="96586" y="0"/>
                  </a:lnTo>
                  <a:lnTo>
                    <a:pt x="96586" y="398525"/>
                  </a:lnTo>
                  <a:cubicBezTo>
                    <a:pt x="96586" y="412162"/>
                    <a:pt x="99518" y="421461"/>
                    <a:pt x="105375" y="426423"/>
                  </a:cubicBezTo>
                  <a:cubicBezTo>
                    <a:pt x="111233" y="431384"/>
                    <a:pt x="122100" y="433874"/>
                    <a:pt x="137983" y="433874"/>
                  </a:cubicBezTo>
                </a:path>
              </a:pathLst>
            </a:custGeom>
            <a:solidFill>
              <a:schemeClr val="accent1"/>
            </a:solidFill>
            <a:ln w="5872" cap="flat">
              <a:noFill/>
              <a:prstDash val="solid"/>
              <a:miter/>
            </a:ln>
          </p:spPr>
          <p:txBody>
            <a:bodyPr rtlCol="0" anchor="ctr"/>
            <a:lstStyle/>
            <a:p>
              <a:endParaRPr lang="en-US"/>
            </a:p>
          </p:txBody>
        </p:sp>
        <p:sp>
          <p:nvSpPr>
            <p:cNvPr id="27" name="Freeform: Shape 31">
              <a:extLst>
                <a:ext uri="{FF2B5EF4-FFF2-40B4-BE49-F238E27FC236}">
                  <a16:creationId xmlns:a16="http://schemas.microsoft.com/office/drawing/2014/main" id="{A8D23C69-8197-1A41-A2AB-22117273B3C4}"/>
                </a:ext>
              </a:extLst>
            </p:cNvPr>
            <p:cNvSpPr/>
            <p:nvPr/>
          </p:nvSpPr>
          <p:spPr>
            <a:xfrm>
              <a:off x="17015887" y="9684840"/>
              <a:ext cx="144876" cy="391197"/>
            </a:xfrm>
            <a:custGeom>
              <a:avLst/>
              <a:gdLst>
                <a:gd name="connsiteX0" fmla="*/ 72862 w 144876"/>
                <a:gd name="connsiteY0" fmla="*/ 0 h 391197"/>
                <a:gd name="connsiteX1" fmla="*/ 89675 w 144876"/>
                <a:gd name="connsiteY1" fmla="*/ 9170 h 391197"/>
                <a:gd name="connsiteX2" fmla="*/ 96574 w 144876"/>
                <a:gd name="connsiteY2" fmla="*/ 31676 h 391197"/>
                <a:gd name="connsiteX3" fmla="*/ 89569 w 144876"/>
                <a:gd name="connsiteY3" fmla="*/ 54459 h 391197"/>
                <a:gd name="connsiteX4" fmla="*/ 72862 w 144876"/>
                <a:gd name="connsiteY4" fmla="*/ 64017 h 391197"/>
                <a:gd name="connsiteX5" fmla="*/ 55560 w 144876"/>
                <a:gd name="connsiteY5" fmla="*/ 54459 h 391197"/>
                <a:gd name="connsiteX6" fmla="*/ 48284 w 144876"/>
                <a:gd name="connsiteY6" fmla="*/ 31676 h 391197"/>
                <a:gd name="connsiteX7" fmla="*/ 55454 w 144876"/>
                <a:gd name="connsiteY7" fmla="*/ 9170 h 391197"/>
                <a:gd name="connsiteX8" fmla="*/ 72862 w 144876"/>
                <a:gd name="connsiteY8" fmla="*/ 0 h 391197"/>
                <a:gd name="connsiteX9" fmla="*/ 84289 w 144876"/>
                <a:gd name="connsiteY9" fmla="*/ 135143 h 391197"/>
                <a:gd name="connsiteX10" fmla="*/ 96580 w 144876"/>
                <a:gd name="connsiteY10" fmla="*/ 135143 h 391197"/>
                <a:gd name="connsiteX11" fmla="*/ 96580 w 144876"/>
                <a:gd name="connsiteY11" fmla="*/ 342966 h 391197"/>
                <a:gd name="connsiteX12" fmla="*/ 106988 w 144876"/>
                <a:gd name="connsiteY12" fmla="*/ 370140 h 391197"/>
                <a:gd name="connsiteX13" fmla="*/ 144876 w 144876"/>
                <a:gd name="connsiteY13" fmla="*/ 376973 h 391197"/>
                <a:gd name="connsiteX14" fmla="*/ 144876 w 144876"/>
                <a:gd name="connsiteY14" fmla="*/ 391198 h 391197"/>
                <a:gd name="connsiteX15" fmla="*/ 0 w 144876"/>
                <a:gd name="connsiteY15" fmla="*/ 391198 h 391197"/>
                <a:gd name="connsiteX16" fmla="*/ 0 w 144876"/>
                <a:gd name="connsiteY16" fmla="*/ 376973 h 391197"/>
                <a:gd name="connsiteX17" fmla="*/ 39448 w 144876"/>
                <a:gd name="connsiteY17" fmla="*/ 370416 h 391197"/>
                <a:gd name="connsiteX18" fmla="*/ 48290 w 144876"/>
                <a:gd name="connsiteY18" fmla="*/ 343190 h 391197"/>
                <a:gd name="connsiteX19" fmla="*/ 48290 w 144876"/>
                <a:gd name="connsiteY19" fmla="*/ 192933 h 391197"/>
                <a:gd name="connsiteX20" fmla="*/ 40202 w 144876"/>
                <a:gd name="connsiteY20" fmla="*/ 163594 h 391197"/>
                <a:gd name="connsiteX21" fmla="*/ 0 w 144876"/>
                <a:gd name="connsiteY21" fmla="*/ 156478 h 391197"/>
                <a:gd name="connsiteX22" fmla="*/ 0 w 144876"/>
                <a:gd name="connsiteY22" fmla="*/ 142253 h 391197"/>
                <a:gd name="connsiteX23" fmla="*/ 84289 w 144876"/>
                <a:gd name="connsiteY23" fmla="*/ 135143 h 39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876" h="391197">
                  <a:moveTo>
                    <a:pt x="72862" y="0"/>
                  </a:moveTo>
                  <a:cubicBezTo>
                    <a:pt x="79473" y="0"/>
                    <a:pt x="85071" y="3060"/>
                    <a:pt x="89675" y="9170"/>
                  </a:cubicBezTo>
                  <a:cubicBezTo>
                    <a:pt x="94273" y="15285"/>
                    <a:pt x="96574" y="22783"/>
                    <a:pt x="96574" y="31676"/>
                  </a:cubicBezTo>
                  <a:cubicBezTo>
                    <a:pt x="96574" y="40492"/>
                    <a:pt x="94243" y="48085"/>
                    <a:pt x="89569" y="54459"/>
                  </a:cubicBezTo>
                  <a:cubicBezTo>
                    <a:pt x="84901" y="60833"/>
                    <a:pt x="79332" y="64017"/>
                    <a:pt x="72862" y="64017"/>
                  </a:cubicBezTo>
                  <a:cubicBezTo>
                    <a:pt x="66175" y="64017"/>
                    <a:pt x="60411" y="60833"/>
                    <a:pt x="55560" y="54459"/>
                  </a:cubicBezTo>
                  <a:cubicBezTo>
                    <a:pt x="50710" y="48085"/>
                    <a:pt x="48284" y="40492"/>
                    <a:pt x="48284" y="31676"/>
                  </a:cubicBezTo>
                  <a:cubicBezTo>
                    <a:pt x="48284" y="22783"/>
                    <a:pt x="50674" y="15285"/>
                    <a:pt x="55454" y="9170"/>
                  </a:cubicBezTo>
                  <a:cubicBezTo>
                    <a:pt x="60229" y="3060"/>
                    <a:pt x="66033" y="0"/>
                    <a:pt x="72862" y="0"/>
                  </a:cubicBezTo>
                  <a:moveTo>
                    <a:pt x="84289" y="135143"/>
                  </a:moveTo>
                  <a:lnTo>
                    <a:pt x="96580" y="135143"/>
                  </a:lnTo>
                  <a:lnTo>
                    <a:pt x="96580" y="342966"/>
                  </a:lnTo>
                  <a:cubicBezTo>
                    <a:pt x="96580" y="356526"/>
                    <a:pt x="100048" y="365584"/>
                    <a:pt x="106988" y="370140"/>
                  </a:cubicBezTo>
                  <a:cubicBezTo>
                    <a:pt x="113923" y="374689"/>
                    <a:pt x="126545" y="376973"/>
                    <a:pt x="144876" y="376973"/>
                  </a:cubicBezTo>
                  <a:lnTo>
                    <a:pt x="144876" y="391198"/>
                  </a:lnTo>
                  <a:lnTo>
                    <a:pt x="0" y="391198"/>
                  </a:lnTo>
                  <a:lnTo>
                    <a:pt x="0" y="376973"/>
                  </a:lnTo>
                  <a:cubicBezTo>
                    <a:pt x="20410" y="376973"/>
                    <a:pt x="33555" y="374789"/>
                    <a:pt x="39448" y="370416"/>
                  </a:cubicBezTo>
                  <a:cubicBezTo>
                    <a:pt x="45341" y="366043"/>
                    <a:pt x="48290" y="356968"/>
                    <a:pt x="48290" y="343190"/>
                  </a:cubicBezTo>
                  <a:lnTo>
                    <a:pt x="48290" y="192933"/>
                  </a:lnTo>
                  <a:cubicBezTo>
                    <a:pt x="48290" y="178113"/>
                    <a:pt x="45594" y="168337"/>
                    <a:pt x="40202" y="163594"/>
                  </a:cubicBezTo>
                  <a:cubicBezTo>
                    <a:pt x="34815" y="158850"/>
                    <a:pt x="21417" y="156478"/>
                    <a:pt x="0" y="156478"/>
                  </a:cubicBezTo>
                  <a:lnTo>
                    <a:pt x="0" y="142253"/>
                  </a:lnTo>
                  <a:lnTo>
                    <a:pt x="84289" y="135143"/>
                  </a:lnTo>
                  <a:close/>
                </a:path>
              </a:pathLst>
            </a:custGeom>
            <a:solidFill>
              <a:schemeClr val="accent1"/>
            </a:solidFill>
            <a:ln w="5872" cap="flat">
              <a:noFill/>
              <a:prstDash val="solid"/>
              <a:miter/>
            </a:ln>
          </p:spPr>
          <p:txBody>
            <a:bodyPr rtlCol="0" anchor="ctr"/>
            <a:lstStyle/>
            <a:p>
              <a:endParaRPr lang="en-US"/>
            </a:p>
          </p:txBody>
        </p:sp>
        <p:sp>
          <p:nvSpPr>
            <p:cNvPr id="28" name="Freeform: Shape 32">
              <a:extLst>
                <a:ext uri="{FF2B5EF4-FFF2-40B4-BE49-F238E27FC236}">
                  <a16:creationId xmlns:a16="http://schemas.microsoft.com/office/drawing/2014/main" id="{74725D8D-FA3E-9D4D-8E3F-CF0A2059F9BD}"/>
                </a:ext>
              </a:extLst>
            </p:cNvPr>
            <p:cNvSpPr/>
            <p:nvPr/>
          </p:nvSpPr>
          <p:spPr>
            <a:xfrm>
              <a:off x="17146953" y="9656389"/>
              <a:ext cx="358770" cy="419648"/>
            </a:xfrm>
            <a:custGeom>
              <a:avLst/>
              <a:gdLst>
                <a:gd name="connsiteX0" fmla="*/ 264657 w 358770"/>
                <a:gd name="connsiteY0" fmla="*/ 28451 h 419648"/>
                <a:gd name="connsiteX1" fmla="*/ 206983 w 358770"/>
                <a:gd name="connsiteY1" fmla="*/ 28451 h 419648"/>
                <a:gd name="connsiteX2" fmla="*/ 206983 w 358770"/>
                <a:gd name="connsiteY2" fmla="*/ 342631 h 419648"/>
                <a:gd name="connsiteX3" fmla="*/ 216849 w 358770"/>
                <a:gd name="connsiteY3" fmla="*/ 392534 h 419648"/>
                <a:gd name="connsiteX4" fmla="*/ 255279 w 358770"/>
                <a:gd name="connsiteY4" fmla="*/ 405423 h 419648"/>
                <a:gd name="connsiteX5" fmla="*/ 255279 w 358770"/>
                <a:gd name="connsiteY5" fmla="*/ 419648 h 419648"/>
                <a:gd name="connsiteX6" fmla="*/ 103497 w 358770"/>
                <a:gd name="connsiteY6" fmla="*/ 419648 h 419648"/>
                <a:gd name="connsiteX7" fmla="*/ 103497 w 358770"/>
                <a:gd name="connsiteY7" fmla="*/ 405423 h 419648"/>
                <a:gd name="connsiteX8" fmla="*/ 141709 w 358770"/>
                <a:gd name="connsiteY8" fmla="*/ 390586 h 419648"/>
                <a:gd name="connsiteX9" fmla="*/ 151793 w 358770"/>
                <a:gd name="connsiteY9" fmla="*/ 340524 h 419648"/>
                <a:gd name="connsiteX10" fmla="*/ 151793 w 358770"/>
                <a:gd name="connsiteY10" fmla="*/ 28451 h 419648"/>
                <a:gd name="connsiteX11" fmla="*/ 94543 w 358770"/>
                <a:gd name="connsiteY11" fmla="*/ 28451 h 419648"/>
                <a:gd name="connsiteX12" fmla="*/ 34821 w 358770"/>
                <a:gd name="connsiteY12" fmla="*/ 41675 h 419648"/>
                <a:gd name="connsiteX13" fmla="*/ 13799 w 358770"/>
                <a:gd name="connsiteY13" fmla="*/ 85352 h 419648"/>
                <a:gd name="connsiteX14" fmla="*/ 0 w 358770"/>
                <a:gd name="connsiteY14" fmla="*/ 85352 h 419648"/>
                <a:gd name="connsiteX15" fmla="*/ 0 w 358770"/>
                <a:gd name="connsiteY15" fmla="*/ 0 h 419648"/>
                <a:gd name="connsiteX16" fmla="*/ 13799 w 358770"/>
                <a:gd name="connsiteY16" fmla="*/ 0 h 419648"/>
                <a:gd name="connsiteX17" fmla="*/ 73415 w 358770"/>
                <a:gd name="connsiteY17" fmla="*/ 14225 h 419648"/>
                <a:gd name="connsiteX18" fmla="*/ 281900 w 358770"/>
                <a:gd name="connsiteY18" fmla="*/ 14225 h 419648"/>
                <a:gd name="connsiteX19" fmla="*/ 344966 w 358770"/>
                <a:gd name="connsiteY19" fmla="*/ 0 h 419648"/>
                <a:gd name="connsiteX20" fmla="*/ 358771 w 358770"/>
                <a:gd name="connsiteY20" fmla="*/ 0 h 419648"/>
                <a:gd name="connsiteX21" fmla="*/ 358771 w 358770"/>
                <a:gd name="connsiteY21" fmla="*/ 85352 h 419648"/>
                <a:gd name="connsiteX22" fmla="*/ 344966 w 358770"/>
                <a:gd name="connsiteY22" fmla="*/ 85352 h 419648"/>
                <a:gd name="connsiteX23" fmla="*/ 319529 w 358770"/>
                <a:gd name="connsiteY23" fmla="*/ 40457 h 419648"/>
                <a:gd name="connsiteX24" fmla="*/ 264657 w 358770"/>
                <a:gd name="connsiteY24" fmla="*/ 28451 h 41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8770" h="419648">
                  <a:moveTo>
                    <a:pt x="264657" y="28451"/>
                  </a:moveTo>
                  <a:lnTo>
                    <a:pt x="206983" y="28451"/>
                  </a:lnTo>
                  <a:lnTo>
                    <a:pt x="206983" y="342631"/>
                  </a:lnTo>
                  <a:cubicBezTo>
                    <a:pt x="206983" y="367297"/>
                    <a:pt x="210274" y="383935"/>
                    <a:pt x="216849" y="392534"/>
                  </a:cubicBezTo>
                  <a:cubicBezTo>
                    <a:pt x="223425" y="401127"/>
                    <a:pt x="236235" y="405423"/>
                    <a:pt x="255279" y="405423"/>
                  </a:cubicBezTo>
                  <a:lnTo>
                    <a:pt x="255279" y="419648"/>
                  </a:lnTo>
                  <a:lnTo>
                    <a:pt x="103497" y="419648"/>
                  </a:lnTo>
                  <a:lnTo>
                    <a:pt x="103497" y="405423"/>
                  </a:lnTo>
                  <a:cubicBezTo>
                    <a:pt x="122253" y="405423"/>
                    <a:pt x="134992" y="400473"/>
                    <a:pt x="141709" y="390586"/>
                  </a:cubicBezTo>
                  <a:cubicBezTo>
                    <a:pt x="148432" y="380698"/>
                    <a:pt x="151793" y="364007"/>
                    <a:pt x="151793" y="340524"/>
                  </a:cubicBezTo>
                  <a:lnTo>
                    <a:pt x="151793" y="28451"/>
                  </a:lnTo>
                  <a:lnTo>
                    <a:pt x="94543" y="28451"/>
                  </a:lnTo>
                  <a:cubicBezTo>
                    <a:pt x="67169" y="28451"/>
                    <a:pt x="47260" y="32859"/>
                    <a:pt x="34821" y="41675"/>
                  </a:cubicBezTo>
                  <a:cubicBezTo>
                    <a:pt x="22382" y="50492"/>
                    <a:pt x="15382" y="65053"/>
                    <a:pt x="13799" y="85352"/>
                  </a:cubicBezTo>
                  <a:lnTo>
                    <a:pt x="0" y="85352"/>
                  </a:lnTo>
                  <a:lnTo>
                    <a:pt x="0" y="0"/>
                  </a:lnTo>
                  <a:lnTo>
                    <a:pt x="13799" y="0"/>
                  </a:lnTo>
                  <a:cubicBezTo>
                    <a:pt x="24442" y="9487"/>
                    <a:pt x="44311" y="14225"/>
                    <a:pt x="73415" y="14225"/>
                  </a:cubicBezTo>
                  <a:lnTo>
                    <a:pt x="281900" y="14225"/>
                  </a:lnTo>
                  <a:cubicBezTo>
                    <a:pt x="311946" y="14225"/>
                    <a:pt x="332963" y="9487"/>
                    <a:pt x="344966" y="0"/>
                  </a:cubicBezTo>
                  <a:lnTo>
                    <a:pt x="358771" y="0"/>
                  </a:lnTo>
                  <a:lnTo>
                    <a:pt x="358771" y="85352"/>
                  </a:lnTo>
                  <a:lnTo>
                    <a:pt x="344966" y="85352"/>
                  </a:lnTo>
                  <a:cubicBezTo>
                    <a:pt x="340221" y="63422"/>
                    <a:pt x="331744" y="48455"/>
                    <a:pt x="319529" y="40457"/>
                  </a:cubicBezTo>
                  <a:cubicBezTo>
                    <a:pt x="307313" y="32453"/>
                    <a:pt x="289023" y="28451"/>
                    <a:pt x="264657" y="28451"/>
                  </a:cubicBezTo>
                </a:path>
              </a:pathLst>
            </a:custGeom>
            <a:solidFill>
              <a:schemeClr val="tx1"/>
            </a:solidFill>
            <a:ln w="5872" cap="flat">
              <a:noFill/>
              <a:prstDash val="solid"/>
              <a:miter/>
            </a:ln>
          </p:spPr>
          <p:txBody>
            <a:bodyPr rtlCol="0" anchor="ctr"/>
            <a:lstStyle/>
            <a:p>
              <a:endParaRPr lang="en-US"/>
            </a:p>
          </p:txBody>
        </p:sp>
        <p:sp>
          <p:nvSpPr>
            <p:cNvPr id="29" name="Freeform: Shape 33">
              <a:extLst>
                <a:ext uri="{FF2B5EF4-FFF2-40B4-BE49-F238E27FC236}">
                  <a16:creationId xmlns:a16="http://schemas.microsoft.com/office/drawing/2014/main" id="{262B56B9-5B3F-C54B-A8CC-09D8A3AF654F}"/>
                </a:ext>
              </a:extLst>
            </p:cNvPr>
            <p:cNvSpPr/>
            <p:nvPr/>
          </p:nvSpPr>
          <p:spPr>
            <a:xfrm>
              <a:off x="17426380" y="9819983"/>
              <a:ext cx="234574" cy="263170"/>
            </a:xfrm>
            <a:custGeom>
              <a:avLst/>
              <a:gdLst>
                <a:gd name="connsiteX0" fmla="*/ 48296 w 234574"/>
                <a:gd name="connsiteY0" fmla="*/ 92461 h 263170"/>
                <a:gd name="connsiteX1" fmla="*/ 179379 w 234574"/>
                <a:gd name="connsiteY1" fmla="*/ 92461 h 263170"/>
                <a:gd name="connsiteX2" fmla="*/ 179379 w 234574"/>
                <a:gd name="connsiteY2" fmla="*/ 87576 h 263170"/>
                <a:gd name="connsiteX3" fmla="*/ 160948 w 234574"/>
                <a:gd name="connsiteY3" fmla="*/ 34065 h 263170"/>
                <a:gd name="connsiteX4" fmla="*/ 115024 w 234574"/>
                <a:gd name="connsiteY4" fmla="*/ 14225 h 263170"/>
                <a:gd name="connsiteX5" fmla="*/ 68023 w 234574"/>
                <a:gd name="connsiteY5" fmla="*/ 35060 h 263170"/>
                <a:gd name="connsiteX6" fmla="*/ 48296 w 234574"/>
                <a:gd name="connsiteY6" fmla="*/ 92461 h 263170"/>
                <a:gd name="connsiteX7" fmla="*/ 234575 w 234574"/>
                <a:gd name="connsiteY7" fmla="*/ 192044 h 263170"/>
                <a:gd name="connsiteX8" fmla="*/ 234575 w 234574"/>
                <a:gd name="connsiteY8" fmla="*/ 210048 h 263170"/>
                <a:gd name="connsiteX9" fmla="*/ 188869 w 234574"/>
                <a:gd name="connsiteY9" fmla="*/ 250946 h 263170"/>
                <a:gd name="connsiteX10" fmla="*/ 132920 w 234574"/>
                <a:gd name="connsiteY10" fmla="*/ 263170 h 263170"/>
                <a:gd name="connsiteX11" fmla="*/ 37570 w 234574"/>
                <a:gd name="connsiteY11" fmla="*/ 226663 h 263170"/>
                <a:gd name="connsiteX12" fmla="*/ 0 w 234574"/>
                <a:gd name="connsiteY12" fmla="*/ 134031 h 263170"/>
                <a:gd name="connsiteX13" fmla="*/ 35410 w 234574"/>
                <a:gd name="connsiteY13" fmla="*/ 38733 h 263170"/>
                <a:gd name="connsiteX14" fmla="*/ 122247 w 234574"/>
                <a:gd name="connsiteY14" fmla="*/ 0 h 263170"/>
                <a:gd name="connsiteX15" fmla="*/ 196098 w 234574"/>
                <a:gd name="connsiteY15" fmla="*/ 29951 h 263170"/>
                <a:gd name="connsiteX16" fmla="*/ 227676 w 234574"/>
                <a:gd name="connsiteY16" fmla="*/ 101354 h 263170"/>
                <a:gd name="connsiteX17" fmla="*/ 227676 w 234574"/>
                <a:gd name="connsiteY17" fmla="*/ 106687 h 263170"/>
                <a:gd name="connsiteX18" fmla="*/ 48296 w 234574"/>
                <a:gd name="connsiteY18" fmla="*/ 106687 h 263170"/>
                <a:gd name="connsiteX19" fmla="*/ 48296 w 234574"/>
                <a:gd name="connsiteY19" fmla="*/ 110018 h 263170"/>
                <a:gd name="connsiteX20" fmla="*/ 60747 w 234574"/>
                <a:gd name="connsiteY20" fmla="*/ 179202 h 263170"/>
                <a:gd name="connsiteX21" fmla="*/ 97128 w 234574"/>
                <a:gd name="connsiteY21" fmla="*/ 225209 h 263170"/>
                <a:gd name="connsiteX22" fmla="*/ 147043 w 234574"/>
                <a:gd name="connsiteY22" fmla="*/ 241824 h 263170"/>
                <a:gd name="connsiteX23" fmla="*/ 188598 w 234574"/>
                <a:gd name="connsiteY23" fmla="*/ 232101 h 263170"/>
                <a:gd name="connsiteX24" fmla="*/ 234575 w 234574"/>
                <a:gd name="connsiteY24" fmla="*/ 192044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574" h="263170">
                  <a:moveTo>
                    <a:pt x="48296" y="92461"/>
                  </a:moveTo>
                  <a:lnTo>
                    <a:pt x="179379" y="92461"/>
                  </a:lnTo>
                  <a:lnTo>
                    <a:pt x="179379" y="87576"/>
                  </a:lnTo>
                  <a:cubicBezTo>
                    <a:pt x="179379" y="65123"/>
                    <a:pt x="173234" y="47284"/>
                    <a:pt x="160948" y="34065"/>
                  </a:cubicBezTo>
                  <a:cubicBezTo>
                    <a:pt x="148656" y="20835"/>
                    <a:pt x="133350" y="14225"/>
                    <a:pt x="115024" y="14225"/>
                  </a:cubicBezTo>
                  <a:cubicBezTo>
                    <a:pt x="95544" y="14225"/>
                    <a:pt x="79879" y="21170"/>
                    <a:pt x="68023" y="35060"/>
                  </a:cubicBezTo>
                  <a:cubicBezTo>
                    <a:pt x="56161" y="48956"/>
                    <a:pt x="49585" y="68089"/>
                    <a:pt x="48296" y="92461"/>
                  </a:cubicBezTo>
                  <a:moveTo>
                    <a:pt x="234575" y="192044"/>
                  </a:moveTo>
                  <a:lnTo>
                    <a:pt x="234575" y="210048"/>
                  </a:lnTo>
                  <a:cubicBezTo>
                    <a:pt x="219628" y="229158"/>
                    <a:pt x="204393" y="242795"/>
                    <a:pt x="188869" y="250946"/>
                  </a:cubicBezTo>
                  <a:cubicBezTo>
                    <a:pt x="173345" y="259092"/>
                    <a:pt x="154696" y="263170"/>
                    <a:pt x="132920" y="263170"/>
                  </a:cubicBezTo>
                  <a:cubicBezTo>
                    <a:pt x="94396" y="263170"/>
                    <a:pt x="62613" y="250999"/>
                    <a:pt x="37570" y="226663"/>
                  </a:cubicBezTo>
                  <a:cubicBezTo>
                    <a:pt x="12521" y="202320"/>
                    <a:pt x="0" y="171445"/>
                    <a:pt x="0" y="134031"/>
                  </a:cubicBezTo>
                  <a:cubicBezTo>
                    <a:pt x="0" y="96316"/>
                    <a:pt x="11803" y="64552"/>
                    <a:pt x="35410" y="38733"/>
                  </a:cubicBezTo>
                  <a:cubicBezTo>
                    <a:pt x="59028" y="12907"/>
                    <a:pt x="87974" y="0"/>
                    <a:pt x="122247" y="0"/>
                  </a:cubicBezTo>
                  <a:cubicBezTo>
                    <a:pt x="150416" y="0"/>
                    <a:pt x="175041" y="9982"/>
                    <a:pt x="196098" y="29951"/>
                  </a:cubicBezTo>
                  <a:cubicBezTo>
                    <a:pt x="217150" y="49915"/>
                    <a:pt x="227676" y="73722"/>
                    <a:pt x="227676" y="101354"/>
                  </a:cubicBezTo>
                  <a:lnTo>
                    <a:pt x="227676" y="106687"/>
                  </a:lnTo>
                  <a:lnTo>
                    <a:pt x="48296" y="106687"/>
                  </a:lnTo>
                  <a:lnTo>
                    <a:pt x="48296" y="110018"/>
                  </a:lnTo>
                  <a:cubicBezTo>
                    <a:pt x="48296" y="136544"/>
                    <a:pt x="52446" y="159603"/>
                    <a:pt x="60747" y="179202"/>
                  </a:cubicBezTo>
                  <a:cubicBezTo>
                    <a:pt x="69047" y="198795"/>
                    <a:pt x="81174" y="214138"/>
                    <a:pt x="97128" y="225209"/>
                  </a:cubicBezTo>
                  <a:cubicBezTo>
                    <a:pt x="113081" y="236280"/>
                    <a:pt x="129718" y="241824"/>
                    <a:pt x="147043" y="241824"/>
                  </a:cubicBezTo>
                  <a:cubicBezTo>
                    <a:pt x="163202" y="241824"/>
                    <a:pt x="177060" y="238575"/>
                    <a:pt x="188598" y="232101"/>
                  </a:cubicBezTo>
                  <a:cubicBezTo>
                    <a:pt x="200131" y="225621"/>
                    <a:pt x="215460" y="212267"/>
                    <a:pt x="234575" y="192044"/>
                  </a:cubicBezTo>
                  <a:close/>
                </a:path>
              </a:pathLst>
            </a:custGeom>
            <a:solidFill>
              <a:schemeClr val="tx1"/>
            </a:solidFill>
            <a:ln w="5872" cap="flat">
              <a:noFill/>
              <a:prstDash val="solid"/>
              <a:miter/>
            </a:ln>
          </p:spPr>
          <p:txBody>
            <a:bodyPr rtlCol="0" anchor="ctr"/>
            <a:lstStyle/>
            <a:p>
              <a:endParaRPr lang="en-US"/>
            </a:p>
          </p:txBody>
        </p:sp>
        <p:sp>
          <p:nvSpPr>
            <p:cNvPr id="30" name="Freeform: Shape 34">
              <a:extLst>
                <a:ext uri="{FF2B5EF4-FFF2-40B4-BE49-F238E27FC236}">
                  <a16:creationId xmlns:a16="http://schemas.microsoft.com/office/drawing/2014/main" id="{DCF95E22-95A1-1848-9717-4595CCF26A0D}"/>
                </a:ext>
              </a:extLst>
            </p:cNvPr>
            <p:cNvSpPr/>
            <p:nvPr/>
          </p:nvSpPr>
          <p:spPr>
            <a:xfrm>
              <a:off x="17674753" y="9819983"/>
              <a:ext cx="227675" cy="263170"/>
            </a:xfrm>
            <a:custGeom>
              <a:avLst/>
              <a:gdLst>
                <a:gd name="connsiteX0" fmla="*/ 220776 w 227675"/>
                <a:gd name="connsiteY0" fmla="*/ 0 h 263170"/>
                <a:gd name="connsiteX1" fmla="*/ 220776 w 227675"/>
                <a:gd name="connsiteY1" fmla="*/ 85352 h 263170"/>
                <a:gd name="connsiteX2" fmla="*/ 206977 w 227675"/>
                <a:gd name="connsiteY2" fmla="*/ 85352 h 263170"/>
                <a:gd name="connsiteX3" fmla="*/ 178302 w 227675"/>
                <a:gd name="connsiteY3" fmla="*/ 33341 h 263170"/>
                <a:gd name="connsiteX4" fmla="*/ 127852 w 227675"/>
                <a:gd name="connsiteY4" fmla="*/ 14225 h 263170"/>
                <a:gd name="connsiteX5" fmla="*/ 70448 w 227675"/>
                <a:gd name="connsiteY5" fmla="*/ 42952 h 263170"/>
                <a:gd name="connsiteX6" fmla="*/ 48290 w 227675"/>
                <a:gd name="connsiteY6" fmla="*/ 117463 h 263170"/>
                <a:gd name="connsiteX7" fmla="*/ 74864 w 227675"/>
                <a:gd name="connsiteY7" fmla="*/ 204927 h 263170"/>
                <a:gd name="connsiteX8" fmla="*/ 138201 w 227675"/>
                <a:gd name="connsiteY8" fmla="*/ 241830 h 263170"/>
                <a:gd name="connsiteX9" fmla="*/ 186550 w 227675"/>
                <a:gd name="connsiteY9" fmla="*/ 228664 h 263170"/>
                <a:gd name="connsiteX10" fmla="*/ 227676 w 227675"/>
                <a:gd name="connsiteY10" fmla="*/ 192044 h 263170"/>
                <a:gd name="connsiteX11" fmla="*/ 227676 w 227675"/>
                <a:gd name="connsiteY11" fmla="*/ 209712 h 263170"/>
                <a:gd name="connsiteX12" fmla="*/ 121164 w 227675"/>
                <a:gd name="connsiteY12" fmla="*/ 263170 h 263170"/>
                <a:gd name="connsiteX13" fmla="*/ 33785 w 227675"/>
                <a:gd name="connsiteY13" fmla="*/ 228216 h 263170"/>
                <a:gd name="connsiteX14" fmla="*/ 0 w 227675"/>
                <a:gd name="connsiteY14" fmla="*/ 137362 h 263170"/>
                <a:gd name="connsiteX15" fmla="*/ 36110 w 227675"/>
                <a:gd name="connsiteY15" fmla="*/ 40063 h 263170"/>
                <a:gd name="connsiteX16" fmla="*/ 123213 w 227675"/>
                <a:gd name="connsiteY16" fmla="*/ 0 h 263170"/>
                <a:gd name="connsiteX17" fmla="*/ 173987 w 227675"/>
                <a:gd name="connsiteY17" fmla="*/ 9334 h 263170"/>
                <a:gd name="connsiteX18" fmla="*/ 190806 w 227675"/>
                <a:gd name="connsiteY18" fmla="*/ 13337 h 263170"/>
                <a:gd name="connsiteX19" fmla="*/ 206977 w 227675"/>
                <a:gd name="connsiteY19" fmla="*/ 0 h 263170"/>
                <a:gd name="connsiteX20" fmla="*/ 220776 w 227675"/>
                <a:gd name="connsiteY20" fmla="*/ 0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675" h="263170">
                  <a:moveTo>
                    <a:pt x="220776" y="0"/>
                  </a:moveTo>
                  <a:lnTo>
                    <a:pt x="220776" y="85352"/>
                  </a:lnTo>
                  <a:lnTo>
                    <a:pt x="206977" y="85352"/>
                  </a:lnTo>
                  <a:cubicBezTo>
                    <a:pt x="201944" y="63416"/>
                    <a:pt x="192384" y="46078"/>
                    <a:pt x="178302" y="33341"/>
                  </a:cubicBezTo>
                  <a:cubicBezTo>
                    <a:pt x="164209" y="20599"/>
                    <a:pt x="147396" y="14225"/>
                    <a:pt x="127852" y="14225"/>
                  </a:cubicBezTo>
                  <a:cubicBezTo>
                    <a:pt x="104351" y="14225"/>
                    <a:pt x="85213" y="23801"/>
                    <a:pt x="70448" y="42952"/>
                  </a:cubicBezTo>
                  <a:cubicBezTo>
                    <a:pt x="55678" y="62104"/>
                    <a:pt x="48290" y="86947"/>
                    <a:pt x="48290" y="117463"/>
                  </a:cubicBezTo>
                  <a:cubicBezTo>
                    <a:pt x="48290" y="151181"/>
                    <a:pt x="57150" y="180338"/>
                    <a:pt x="74864" y="204927"/>
                  </a:cubicBezTo>
                  <a:cubicBezTo>
                    <a:pt x="92583" y="229523"/>
                    <a:pt x="113694" y="241830"/>
                    <a:pt x="138201" y="241830"/>
                  </a:cubicBezTo>
                  <a:cubicBezTo>
                    <a:pt x="154443" y="241830"/>
                    <a:pt x="170555" y="237439"/>
                    <a:pt x="186550" y="228664"/>
                  </a:cubicBezTo>
                  <a:cubicBezTo>
                    <a:pt x="202538" y="219883"/>
                    <a:pt x="216249" y="207676"/>
                    <a:pt x="227676" y="192044"/>
                  </a:cubicBezTo>
                  <a:lnTo>
                    <a:pt x="227676" y="209712"/>
                  </a:lnTo>
                  <a:cubicBezTo>
                    <a:pt x="201514" y="245349"/>
                    <a:pt x="166004" y="263170"/>
                    <a:pt x="121164" y="263170"/>
                  </a:cubicBezTo>
                  <a:cubicBezTo>
                    <a:pt x="85448" y="263170"/>
                    <a:pt x="56320" y="251517"/>
                    <a:pt x="33785" y="228216"/>
                  </a:cubicBezTo>
                  <a:cubicBezTo>
                    <a:pt x="11262" y="204916"/>
                    <a:pt x="0" y="174635"/>
                    <a:pt x="0" y="137362"/>
                  </a:cubicBezTo>
                  <a:cubicBezTo>
                    <a:pt x="0" y="99206"/>
                    <a:pt x="12033" y="66771"/>
                    <a:pt x="36110" y="40063"/>
                  </a:cubicBezTo>
                  <a:cubicBezTo>
                    <a:pt x="60188" y="13354"/>
                    <a:pt x="89216" y="0"/>
                    <a:pt x="123213" y="0"/>
                  </a:cubicBezTo>
                  <a:cubicBezTo>
                    <a:pt x="138377" y="0"/>
                    <a:pt x="155302" y="3113"/>
                    <a:pt x="173987" y="9334"/>
                  </a:cubicBezTo>
                  <a:cubicBezTo>
                    <a:pt x="182111" y="12001"/>
                    <a:pt x="187715" y="13337"/>
                    <a:pt x="190806" y="13337"/>
                  </a:cubicBezTo>
                  <a:cubicBezTo>
                    <a:pt x="197629" y="13337"/>
                    <a:pt x="203015" y="8893"/>
                    <a:pt x="206977" y="0"/>
                  </a:cubicBezTo>
                  <a:lnTo>
                    <a:pt x="220776" y="0"/>
                  </a:lnTo>
                </a:path>
              </a:pathLst>
            </a:custGeom>
            <a:solidFill>
              <a:schemeClr val="tx1"/>
            </a:solidFill>
            <a:ln w="5872" cap="flat">
              <a:noFill/>
              <a:prstDash val="solid"/>
              <a:miter/>
            </a:ln>
          </p:spPr>
          <p:txBody>
            <a:bodyPr rtlCol="0" anchor="ctr"/>
            <a:lstStyle/>
            <a:p>
              <a:endParaRPr lang="en-US"/>
            </a:p>
          </p:txBody>
        </p:sp>
        <p:sp>
          <p:nvSpPr>
            <p:cNvPr id="31" name="Freeform: Shape 35">
              <a:extLst>
                <a:ext uri="{FF2B5EF4-FFF2-40B4-BE49-F238E27FC236}">
                  <a16:creationId xmlns:a16="http://schemas.microsoft.com/office/drawing/2014/main" id="{F61D9DF1-844D-E749-BF59-3A3D570D42A6}"/>
                </a:ext>
              </a:extLst>
            </p:cNvPr>
            <p:cNvSpPr/>
            <p:nvPr/>
          </p:nvSpPr>
          <p:spPr>
            <a:xfrm>
              <a:off x="17881736" y="9741741"/>
              <a:ext cx="193178" cy="341418"/>
            </a:xfrm>
            <a:custGeom>
              <a:avLst/>
              <a:gdLst>
                <a:gd name="connsiteX0" fmla="*/ 82782 w 193178"/>
                <a:gd name="connsiteY0" fmla="*/ 0 h 341418"/>
                <a:gd name="connsiteX1" fmla="*/ 96580 w 193178"/>
                <a:gd name="connsiteY1" fmla="*/ 0 h 341418"/>
                <a:gd name="connsiteX2" fmla="*/ 96580 w 193178"/>
                <a:gd name="connsiteY2" fmla="*/ 85352 h 341418"/>
                <a:gd name="connsiteX3" fmla="*/ 179374 w 193178"/>
                <a:gd name="connsiteY3" fmla="*/ 85352 h 341418"/>
                <a:gd name="connsiteX4" fmla="*/ 179374 w 193178"/>
                <a:gd name="connsiteY4" fmla="*/ 99577 h 341418"/>
                <a:gd name="connsiteX5" fmla="*/ 96580 w 193178"/>
                <a:gd name="connsiteY5" fmla="*/ 99577 h 341418"/>
                <a:gd name="connsiteX6" fmla="*/ 96580 w 193178"/>
                <a:gd name="connsiteY6" fmla="*/ 265948 h 341418"/>
                <a:gd name="connsiteX7" fmla="*/ 107960 w 193178"/>
                <a:gd name="connsiteY7" fmla="*/ 306011 h 341418"/>
                <a:gd name="connsiteX8" fmla="*/ 140355 w 193178"/>
                <a:gd name="connsiteY8" fmla="*/ 320077 h 341418"/>
                <a:gd name="connsiteX9" fmla="*/ 185525 w 193178"/>
                <a:gd name="connsiteY9" fmla="*/ 298742 h 341418"/>
                <a:gd name="connsiteX10" fmla="*/ 193178 w 193178"/>
                <a:gd name="connsiteY10" fmla="*/ 306511 h 341418"/>
                <a:gd name="connsiteX11" fmla="*/ 119009 w 193178"/>
                <a:gd name="connsiteY11" fmla="*/ 341418 h 341418"/>
                <a:gd name="connsiteX12" fmla="*/ 67905 w 193178"/>
                <a:gd name="connsiteY12" fmla="*/ 320960 h 341418"/>
                <a:gd name="connsiteX13" fmla="*/ 48284 w 193178"/>
                <a:gd name="connsiteY13" fmla="*/ 268173 h 341418"/>
                <a:gd name="connsiteX14" fmla="*/ 48284 w 193178"/>
                <a:gd name="connsiteY14" fmla="*/ 99577 h 341418"/>
                <a:gd name="connsiteX15" fmla="*/ 0 w 193178"/>
                <a:gd name="connsiteY15" fmla="*/ 99577 h 341418"/>
                <a:gd name="connsiteX16" fmla="*/ 0 w 193178"/>
                <a:gd name="connsiteY16" fmla="*/ 87800 h 341418"/>
                <a:gd name="connsiteX17" fmla="*/ 82782 w 193178"/>
                <a:gd name="connsiteY17" fmla="*/ 0 h 34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178" h="341418">
                  <a:moveTo>
                    <a:pt x="82782" y="0"/>
                  </a:moveTo>
                  <a:lnTo>
                    <a:pt x="96580" y="0"/>
                  </a:lnTo>
                  <a:lnTo>
                    <a:pt x="96580" y="85352"/>
                  </a:lnTo>
                  <a:lnTo>
                    <a:pt x="179374" y="85352"/>
                  </a:lnTo>
                  <a:lnTo>
                    <a:pt x="179374" y="99577"/>
                  </a:lnTo>
                  <a:lnTo>
                    <a:pt x="96580" y="99577"/>
                  </a:lnTo>
                  <a:lnTo>
                    <a:pt x="96580" y="265948"/>
                  </a:lnTo>
                  <a:cubicBezTo>
                    <a:pt x="96580" y="283287"/>
                    <a:pt x="100377" y="296641"/>
                    <a:pt x="107960" y="306011"/>
                  </a:cubicBezTo>
                  <a:cubicBezTo>
                    <a:pt x="115542" y="315393"/>
                    <a:pt x="126339" y="320077"/>
                    <a:pt x="140355" y="320077"/>
                  </a:cubicBezTo>
                  <a:cubicBezTo>
                    <a:pt x="156886" y="320077"/>
                    <a:pt x="171933" y="312968"/>
                    <a:pt x="185525" y="298742"/>
                  </a:cubicBezTo>
                  <a:lnTo>
                    <a:pt x="193178" y="306511"/>
                  </a:lnTo>
                  <a:cubicBezTo>
                    <a:pt x="171762" y="329777"/>
                    <a:pt x="147037" y="341418"/>
                    <a:pt x="119009" y="341418"/>
                  </a:cubicBezTo>
                  <a:cubicBezTo>
                    <a:pt x="98023" y="341418"/>
                    <a:pt x="80992" y="334597"/>
                    <a:pt x="67905" y="320960"/>
                  </a:cubicBezTo>
                  <a:cubicBezTo>
                    <a:pt x="54825" y="307335"/>
                    <a:pt x="48284" y="289732"/>
                    <a:pt x="48284" y="268173"/>
                  </a:cubicBezTo>
                  <a:lnTo>
                    <a:pt x="48284" y="99577"/>
                  </a:lnTo>
                  <a:lnTo>
                    <a:pt x="0" y="99577"/>
                  </a:lnTo>
                  <a:lnTo>
                    <a:pt x="0" y="87800"/>
                  </a:lnTo>
                  <a:cubicBezTo>
                    <a:pt x="34344" y="71056"/>
                    <a:pt x="61942" y="41787"/>
                    <a:pt x="82782" y="0"/>
                  </a:cubicBezTo>
                </a:path>
              </a:pathLst>
            </a:custGeom>
            <a:solidFill>
              <a:schemeClr val="tx1"/>
            </a:solidFill>
            <a:ln w="5872" cap="flat">
              <a:noFill/>
              <a:prstDash val="solid"/>
              <a:miter/>
            </a:ln>
          </p:spPr>
          <p:txBody>
            <a:bodyPr rtlCol="0" anchor="ctr"/>
            <a:lstStyle/>
            <a:p>
              <a:endParaRPr lang="en-US"/>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5"/>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1761798" y="2303662"/>
            <a:ext cx="5679698" cy="5679675"/>
            <a:chOff x="0" y="0"/>
            <a:chExt cx="6350000" cy="6349974"/>
          </a:xfrm>
        </p:grpSpPr>
        <p:sp>
          <p:nvSpPr>
            <p:cNvPr id="3" name="Freeform 3"/>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2" cstate="email">
                <a:extLst>
                  <a:ext uri="{28A0092B-C50C-407E-A947-70E740481C1C}">
                    <a14:useLocalDpi xmlns:a14="http://schemas.microsoft.com/office/drawing/2010/main"/>
                  </a:ext>
                </a:extLst>
              </a:blip>
              <a:stretch>
                <a:fillRect/>
              </a:stretch>
            </a:blipFill>
          </p:spPr>
        </p:sp>
      </p:grpSp>
      <p:sp>
        <p:nvSpPr>
          <p:cNvPr id="4" name="TextBox 4"/>
          <p:cNvSpPr txBox="1"/>
          <p:nvPr/>
        </p:nvSpPr>
        <p:spPr>
          <a:xfrm>
            <a:off x="8526459" y="1514741"/>
            <a:ext cx="7890428" cy="2627873"/>
          </a:xfrm>
          <a:prstGeom prst="rect">
            <a:avLst/>
          </a:prstGeom>
        </p:spPr>
        <p:txBody>
          <a:bodyPr lIns="0" tIns="0" rIns="0" bIns="0" rtlCol="0" anchor="t">
            <a:spAutoFit/>
          </a:bodyPr>
          <a:lstStyle/>
          <a:p>
            <a:pPr marL="0" lvl="0" indent="0" algn="ctr">
              <a:lnSpc>
                <a:spcPts val="6574"/>
              </a:lnSpc>
              <a:spcBef>
                <a:spcPts val="4930"/>
              </a:spcBef>
            </a:pPr>
            <a:r>
              <a:rPr lang="en-US" sz="6848" spc="-68">
                <a:solidFill>
                  <a:srgbClr val="1F70B9"/>
                </a:solidFill>
                <a:latin typeface="Bryndan Write"/>
              </a:rPr>
              <a:t>Designed Side-by-Side with Crisis Nursery, Vanessa Behan</a:t>
            </a:r>
          </a:p>
        </p:txBody>
      </p:sp>
      <p:sp>
        <p:nvSpPr>
          <p:cNvPr id="5" name="TextBox 5"/>
          <p:cNvSpPr txBox="1"/>
          <p:nvPr/>
        </p:nvSpPr>
        <p:spPr>
          <a:xfrm>
            <a:off x="8727149" y="4886325"/>
            <a:ext cx="7489049" cy="4072890"/>
          </a:xfrm>
          <a:prstGeom prst="rect">
            <a:avLst/>
          </a:prstGeom>
        </p:spPr>
        <p:txBody>
          <a:bodyPr lIns="0" tIns="0" rIns="0" bIns="0" rtlCol="0" anchor="t">
            <a:spAutoFit/>
          </a:bodyPr>
          <a:lstStyle/>
          <a:p>
            <a:pPr algn="ctr">
              <a:lnSpc>
                <a:spcPts val="4199"/>
              </a:lnSpc>
              <a:spcBef>
                <a:spcPct val="0"/>
              </a:spcBef>
            </a:pPr>
            <a:r>
              <a:rPr lang="en-US" sz="2999" spc="-29">
                <a:solidFill>
                  <a:srgbClr val="0F0E0C"/>
                </a:solidFill>
                <a:latin typeface="Poppins Medium"/>
              </a:rPr>
              <a:t>“The </a:t>
            </a:r>
            <a:r>
              <a:rPr lang="en-US" sz="2999" spc="-29">
                <a:solidFill>
                  <a:srgbClr val="1F70B9"/>
                </a:solidFill>
                <a:latin typeface="Poppins Medium Bold"/>
              </a:rPr>
              <a:t>paperwork</a:t>
            </a:r>
            <a:r>
              <a:rPr lang="en-US" sz="2999" spc="-29">
                <a:solidFill>
                  <a:srgbClr val="0F0E0C"/>
                </a:solidFill>
                <a:latin typeface="Poppins Medium"/>
              </a:rPr>
              <a:t> was clogging up our relationship with parents. Now we have </a:t>
            </a:r>
            <a:r>
              <a:rPr lang="en-US" sz="2999" spc="-29">
                <a:solidFill>
                  <a:srgbClr val="1F70B9"/>
                </a:solidFill>
                <a:latin typeface="Poppins Medium Bold"/>
              </a:rPr>
              <a:t>eleven more minutes</a:t>
            </a:r>
            <a:r>
              <a:rPr lang="en-US" sz="2999" spc="-29">
                <a:solidFill>
                  <a:srgbClr val="0F0E0C"/>
                </a:solidFill>
                <a:latin typeface="Poppins Medium"/>
              </a:rPr>
              <a:t> to grow our relationships. That’s how </a:t>
            </a:r>
            <a:r>
              <a:rPr lang="en-US" sz="2999" spc="-29">
                <a:solidFill>
                  <a:srgbClr val="1F70B9"/>
                </a:solidFill>
                <a:latin typeface="Poppins Medium Bold"/>
              </a:rPr>
              <a:t>change happens.</a:t>
            </a:r>
            <a:r>
              <a:rPr lang="en-US" sz="2999" spc="-29">
                <a:solidFill>
                  <a:srgbClr val="0F0E0C"/>
                </a:solidFill>
                <a:latin typeface="Poppins Medium"/>
              </a:rPr>
              <a:t>”</a:t>
            </a:r>
          </a:p>
          <a:p>
            <a:pPr algn="ctr">
              <a:lnSpc>
                <a:spcPts val="4480"/>
              </a:lnSpc>
              <a:spcBef>
                <a:spcPct val="0"/>
              </a:spcBef>
            </a:pPr>
            <a:endParaRPr lang="en-US" sz="2999" spc="-29">
              <a:solidFill>
                <a:srgbClr val="0F0E0C"/>
              </a:solidFill>
              <a:latin typeface="Poppins Medium"/>
            </a:endParaRPr>
          </a:p>
          <a:p>
            <a:pPr algn="ctr">
              <a:lnSpc>
                <a:spcPts val="3359"/>
              </a:lnSpc>
              <a:spcBef>
                <a:spcPct val="0"/>
              </a:spcBef>
            </a:pPr>
            <a:r>
              <a:rPr lang="en-US" sz="2399" spc="-23">
                <a:solidFill>
                  <a:srgbClr val="000000"/>
                </a:solidFill>
                <a:latin typeface="Poppins Medium"/>
              </a:rPr>
              <a:t>Amy Knapton Vega</a:t>
            </a:r>
          </a:p>
          <a:p>
            <a:pPr algn="ctr">
              <a:lnSpc>
                <a:spcPts val="3359"/>
              </a:lnSpc>
              <a:spcBef>
                <a:spcPct val="0"/>
              </a:spcBef>
            </a:pPr>
            <a:r>
              <a:rPr lang="en-US" sz="2399" spc="-23">
                <a:solidFill>
                  <a:srgbClr val="000000"/>
                </a:solidFill>
                <a:latin typeface="Poppins Medium"/>
              </a:rPr>
              <a:t>Executive Director, Vanessa Behan</a:t>
            </a:r>
          </a:p>
        </p:txBody>
      </p:sp>
      <p:pic>
        <p:nvPicPr>
          <p:cNvPr id="6" name="Picture 6"/>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rot="-1254366">
            <a:off x="-33205" y="9342094"/>
            <a:ext cx="3152378" cy="395480"/>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a:off x="927125" y="831073"/>
            <a:ext cx="1231719" cy="1195887"/>
          </a:xfrm>
          <a:prstGeom prst="rect">
            <a:avLst/>
          </a:prstGeom>
        </p:spPr>
      </p:pic>
      <p:pic>
        <p:nvPicPr>
          <p:cNvPr id="8" name="Picture 8"/>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rot="10441983">
            <a:off x="7447355" y="287589"/>
            <a:ext cx="6847146" cy="286335"/>
          </a:xfrm>
          <a:prstGeom prst="rect">
            <a:avLst/>
          </a:prstGeom>
        </p:spPr>
      </p:pic>
      <p:pic>
        <p:nvPicPr>
          <p:cNvPr id="9" name="Picture 9"/>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p:blipFill>
        <p:spPr>
          <a:xfrm>
            <a:off x="6087326" y="9539834"/>
            <a:ext cx="1963627" cy="1210308"/>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p:blipFill>
        <p:spPr>
          <a:xfrm>
            <a:off x="17259300" y="2186921"/>
            <a:ext cx="1202117" cy="1173704"/>
          </a:xfrm>
          <a:prstGeom prst="rect">
            <a:avLst/>
          </a:prstGeom>
        </p:spPr>
      </p:pic>
      <p:pic>
        <p:nvPicPr>
          <p:cNvPr id="11" name="Picture 11"/>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p:blipFill>
        <p:spPr>
          <a:xfrm rot="-1039723">
            <a:off x="16538495" y="6891186"/>
            <a:ext cx="1094776" cy="1178331"/>
          </a:xfrm>
          <a:prstGeom prst="rect">
            <a:avLst/>
          </a:prstGeom>
        </p:spPr>
      </p:pic>
      <p:grpSp>
        <p:nvGrpSpPr>
          <p:cNvPr id="25" name="Picture 5">
            <a:extLst>
              <a:ext uri="{FF2B5EF4-FFF2-40B4-BE49-F238E27FC236}">
                <a16:creationId xmlns:a16="http://schemas.microsoft.com/office/drawing/2014/main" id="{F0CFB000-6B1A-4D71-A577-2ADD3669656E}"/>
              </a:ext>
            </a:extLst>
          </p:cNvPr>
          <p:cNvGrpSpPr/>
          <p:nvPr/>
        </p:nvGrpSpPr>
        <p:grpSpPr>
          <a:xfrm>
            <a:off x="15925800" y="9646600"/>
            <a:ext cx="2149114" cy="455220"/>
            <a:chOff x="15925800" y="9627939"/>
            <a:chExt cx="2149114" cy="455220"/>
          </a:xfrm>
        </p:grpSpPr>
        <p:sp>
          <p:nvSpPr>
            <p:cNvPr id="26" name="Freeform: Shape 25">
              <a:extLst>
                <a:ext uri="{FF2B5EF4-FFF2-40B4-BE49-F238E27FC236}">
                  <a16:creationId xmlns:a16="http://schemas.microsoft.com/office/drawing/2014/main" id="{EBC8FB7C-7308-482E-A586-20DD6F669A08}"/>
                </a:ext>
              </a:extLst>
            </p:cNvPr>
            <p:cNvSpPr/>
            <p:nvPr/>
          </p:nvSpPr>
          <p:spPr>
            <a:xfrm>
              <a:off x="15925800" y="9670614"/>
              <a:ext cx="144882" cy="405429"/>
            </a:xfrm>
            <a:custGeom>
              <a:avLst/>
              <a:gdLst>
                <a:gd name="connsiteX0" fmla="*/ 144882 w 144882"/>
                <a:gd name="connsiteY0" fmla="*/ 0 h 405429"/>
                <a:gd name="connsiteX1" fmla="*/ 144882 w 144882"/>
                <a:gd name="connsiteY1" fmla="*/ 14225 h 405429"/>
                <a:gd name="connsiteX2" fmla="*/ 107100 w 144882"/>
                <a:gd name="connsiteY2" fmla="*/ 28227 h 405429"/>
                <a:gd name="connsiteX3" fmla="*/ 96586 w 144882"/>
                <a:gd name="connsiteY3" fmla="*/ 78130 h 405429"/>
                <a:gd name="connsiteX4" fmla="*/ 96586 w 144882"/>
                <a:gd name="connsiteY4" fmla="*/ 327740 h 405429"/>
                <a:gd name="connsiteX5" fmla="*/ 107100 w 144882"/>
                <a:gd name="connsiteY5" fmla="*/ 377361 h 405429"/>
                <a:gd name="connsiteX6" fmla="*/ 144882 w 144882"/>
                <a:gd name="connsiteY6" fmla="*/ 391204 h 405429"/>
                <a:gd name="connsiteX7" fmla="*/ 144882 w 144882"/>
                <a:gd name="connsiteY7" fmla="*/ 405429 h 405429"/>
                <a:gd name="connsiteX8" fmla="*/ 0 w 144882"/>
                <a:gd name="connsiteY8" fmla="*/ 405429 h 405429"/>
                <a:gd name="connsiteX9" fmla="*/ 0 w 144882"/>
                <a:gd name="connsiteY9" fmla="*/ 391204 h 405429"/>
                <a:gd name="connsiteX10" fmla="*/ 32660 w 144882"/>
                <a:gd name="connsiteY10" fmla="*/ 377538 h 405429"/>
                <a:gd name="connsiteX11" fmla="*/ 41397 w 144882"/>
                <a:gd name="connsiteY11" fmla="*/ 327746 h 405429"/>
                <a:gd name="connsiteX12" fmla="*/ 41397 w 144882"/>
                <a:gd name="connsiteY12" fmla="*/ 78130 h 405429"/>
                <a:gd name="connsiteX13" fmla="*/ 32825 w 144882"/>
                <a:gd name="connsiteY13" fmla="*/ 27733 h 405429"/>
                <a:gd name="connsiteX14" fmla="*/ 0 w 144882"/>
                <a:gd name="connsiteY14" fmla="*/ 14225 h 405429"/>
                <a:gd name="connsiteX15" fmla="*/ 0 w 144882"/>
                <a:gd name="connsiteY15" fmla="*/ 0 h 405429"/>
                <a:gd name="connsiteX16" fmla="*/ 144882 w 144882"/>
                <a:gd name="connsiteY16" fmla="*/ 0 h 40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882" h="405429">
                  <a:moveTo>
                    <a:pt x="144882" y="0"/>
                  </a:moveTo>
                  <a:lnTo>
                    <a:pt x="144882" y="14225"/>
                  </a:lnTo>
                  <a:cubicBezTo>
                    <a:pt x="126704" y="14225"/>
                    <a:pt x="114106" y="18892"/>
                    <a:pt x="107100" y="28227"/>
                  </a:cubicBezTo>
                  <a:cubicBezTo>
                    <a:pt x="100095" y="37567"/>
                    <a:pt x="96586" y="54200"/>
                    <a:pt x="96586" y="78130"/>
                  </a:cubicBezTo>
                  <a:lnTo>
                    <a:pt x="96586" y="327740"/>
                  </a:lnTo>
                  <a:cubicBezTo>
                    <a:pt x="96586" y="351600"/>
                    <a:pt x="100095" y="368138"/>
                    <a:pt x="107100" y="377361"/>
                  </a:cubicBezTo>
                  <a:cubicBezTo>
                    <a:pt x="114106" y="386584"/>
                    <a:pt x="126704" y="391204"/>
                    <a:pt x="144882" y="391204"/>
                  </a:cubicBezTo>
                  <a:lnTo>
                    <a:pt x="144882" y="405429"/>
                  </a:lnTo>
                  <a:lnTo>
                    <a:pt x="0" y="405429"/>
                  </a:lnTo>
                  <a:lnTo>
                    <a:pt x="0" y="391204"/>
                  </a:lnTo>
                  <a:cubicBezTo>
                    <a:pt x="15953" y="391204"/>
                    <a:pt x="26838" y="386648"/>
                    <a:pt x="32660" y="377538"/>
                  </a:cubicBezTo>
                  <a:cubicBezTo>
                    <a:pt x="38483" y="368421"/>
                    <a:pt x="41397" y="351824"/>
                    <a:pt x="41397" y="327746"/>
                  </a:cubicBezTo>
                  <a:lnTo>
                    <a:pt x="41397" y="78130"/>
                  </a:lnTo>
                  <a:cubicBezTo>
                    <a:pt x="41397" y="53535"/>
                    <a:pt x="38536" y="36731"/>
                    <a:pt x="32825" y="27733"/>
                  </a:cubicBezTo>
                  <a:cubicBezTo>
                    <a:pt x="27109" y="18728"/>
                    <a:pt x="16171" y="14225"/>
                    <a:pt x="0" y="14225"/>
                  </a:cubicBezTo>
                  <a:lnTo>
                    <a:pt x="0" y="0"/>
                  </a:lnTo>
                  <a:lnTo>
                    <a:pt x="144882" y="0"/>
                  </a:lnTo>
                </a:path>
              </a:pathLst>
            </a:custGeom>
            <a:solidFill>
              <a:schemeClr val="accent1"/>
            </a:solidFill>
            <a:ln w="5872"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C2DBC5FD-A686-4DE7-8D4F-0556E2374D51}"/>
                </a:ext>
              </a:extLst>
            </p:cNvPr>
            <p:cNvSpPr/>
            <p:nvPr/>
          </p:nvSpPr>
          <p:spPr>
            <a:xfrm>
              <a:off x="16056883" y="9819983"/>
              <a:ext cx="303569" cy="256054"/>
            </a:xfrm>
            <a:custGeom>
              <a:avLst/>
              <a:gdLst>
                <a:gd name="connsiteX0" fmla="*/ 89693 w 303569"/>
                <a:gd name="connsiteY0" fmla="*/ 0 h 256054"/>
                <a:gd name="connsiteX1" fmla="*/ 89693 w 303569"/>
                <a:gd name="connsiteY1" fmla="*/ 52787 h 256054"/>
                <a:gd name="connsiteX2" fmla="*/ 178844 w 303569"/>
                <a:gd name="connsiteY2" fmla="*/ 0 h 256054"/>
                <a:gd name="connsiteX3" fmla="*/ 238348 w 303569"/>
                <a:gd name="connsiteY3" fmla="*/ 24337 h 256054"/>
                <a:gd name="connsiteX4" fmla="*/ 262173 w 303569"/>
                <a:gd name="connsiteY4" fmla="*/ 88583 h 256054"/>
                <a:gd name="connsiteX5" fmla="*/ 262173 w 303569"/>
                <a:gd name="connsiteY5" fmla="*/ 199931 h 256054"/>
                <a:gd name="connsiteX6" fmla="*/ 270579 w 303569"/>
                <a:gd name="connsiteY6" fmla="*/ 233655 h 256054"/>
                <a:gd name="connsiteX7" fmla="*/ 303569 w 303569"/>
                <a:gd name="connsiteY7" fmla="*/ 241830 h 256054"/>
                <a:gd name="connsiteX8" fmla="*/ 303569 w 303569"/>
                <a:gd name="connsiteY8" fmla="*/ 256055 h 256054"/>
                <a:gd name="connsiteX9" fmla="*/ 172480 w 303569"/>
                <a:gd name="connsiteY9" fmla="*/ 256055 h 256054"/>
                <a:gd name="connsiteX10" fmla="*/ 172480 w 303569"/>
                <a:gd name="connsiteY10" fmla="*/ 241830 h 256054"/>
                <a:gd name="connsiteX11" fmla="*/ 205093 w 303569"/>
                <a:gd name="connsiteY11" fmla="*/ 235603 h 256054"/>
                <a:gd name="connsiteX12" fmla="*/ 213877 w 303569"/>
                <a:gd name="connsiteY12" fmla="*/ 211596 h 256054"/>
                <a:gd name="connsiteX13" fmla="*/ 213877 w 303569"/>
                <a:gd name="connsiteY13" fmla="*/ 84233 h 256054"/>
                <a:gd name="connsiteX14" fmla="*/ 198518 w 303569"/>
                <a:gd name="connsiteY14" fmla="*/ 43559 h 256054"/>
                <a:gd name="connsiteX15" fmla="*/ 159223 w 303569"/>
                <a:gd name="connsiteY15" fmla="*/ 28445 h 256054"/>
                <a:gd name="connsiteX16" fmla="*/ 89693 w 303569"/>
                <a:gd name="connsiteY16" fmla="*/ 77789 h 256054"/>
                <a:gd name="connsiteX17" fmla="*/ 89693 w 303569"/>
                <a:gd name="connsiteY17" fmla="*/ 195593 h 256054"/>
                <a:gd name="connsiteX18" fmla="*/ 97669 w 303569"/>
                <a:gd name="connsiteY18" fmla="*/ 233655 h 256054"/>
                <a:gd name="connsiteX19" fmla="*/ 131083 w 303569"/>
                <a:gd name="connsiteY19" fmla="*/ 241830 h 256054"/>
                <a:gd name="connsiteX20" fmla="*/ 131083 w 303569"/>
                <a:gd name="connsiteY20" fmla="*/ 256055 h 256054"/>
                <a:gd name="connsiteX21" fmla="*/ 0 w 303569"/>
                <a:gd name="connsiteY21" fmla="*/ 256055 h 256054"/>
                <a:gd name="connsiteX22" fmla="*/ 0 w 303569"/>
                <a:gd name="connsiteY22" fmla="*/ 241830 h 256054"/>
                <a:gd name="connsiteX23" fmla="*/ 34874 w 303569"/>
                <a:gd name="connsiteY23" fmla="*/ 232878 h 256054"/>
                <a:gd name="connsiteX24" fmla="*/ 41397 w 303569"/>
                <a:gd name="connsiteY24" fmla="*/ 194928 h 256054"/>
                <a:gd name="connsiteX25" fmla="*/ 41397 w 303569"/>
                <a:gd name="connsiteY25" fmla="*/ 57119 h 256054"/>
                <a:gd name="connsiteX26" fmla="*/ 33526 w 303569"/>
                <a:gd name="connsiteY26" fmla="*/ 28286 h 256054"/>
                <a:gd name="connsiteX27" fmla="*/ 0 w 303569"/>
                <a:gd name="connsiteY27" fmla="*/ 21335 h 256054"/>
                <a:gd name="connsiteX28" fmla="*/ 0 w 303569"/>
                <a:gd name="connsiteY28" fmla="*/ 7110 h 256054"/>
                <a:gd name="connsiteX29" fmla="*/ 77619 w 303569"/>
                <a:gd name="connsiteY29" fmla="*/ 0 h 256054"/>
                <a:gd name="connsiteX30" fmla="*/ 89693 w 303569"/>
                <a:gd name="connsiteY30" fmla="*/ 0 h 25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3569" h="256054">
                  <a:moveTo>
                    <a:pt x="89693" y="0"/>
                  </a:moveTo>
                  <a:lnTo>
                    <a:pt x="89693" y="52787"/>
                  </a:lnTo>
                  <a:cubicBezTo>
                    <a:pt x="118509" y="17598"/>
                    <a:pt x="148226" y="0"/>
                    <a:pt x="178844" y="0"/>
                  </a:cubicBezTo>
                  <a:cubicBezTo>
                    <a:pt x="202633" y="0"/>
                    <a:pt x="222466" y="8110"/>
                    <a:pt x="238348" y="24337"/>
                  </a:cubicBezTo>
                  <a:cubicBezTo>
                    <a:pt x="254231" y="40563"/>
                    <a:pt x="262173" y="61974"/>
                    <a:pt x="262173" y="88583"/>
                  </a:cubicBezTo>
                  <a:lnTo>
                    <a:pt x="262173" y="199931"/>
                  </a:lnTo>
                  <a:cubicBezTo>
                    <a:pt x="262173" y="216975"/>
                    <a:pt x="264975" y="228216"/>
                    <a:pt x="270579" y="233655"/>
                  </a:cubicBezTo>
                  <a:cubicBezTo>
                    <a:pt x="276189" y="239105"/>
                    <a:pt x="287180" y="241830"/>
                    <a:pt x="303569" y="241830"/>
                  </a:cubicBezTo>
                  <a:lnTo>
                    <a:pt x="303569" y="256055"/>
                  </a:lnTo>
                  <a:lnTo>
                    <a:pt x="172480" y="256055"/>
                  </a:lnTo>
                  <a:lnTo>
                    <a:pt x="172480" y="241830"/>
                  </a:lnTo>
                  <a:cubicBezTo>
                    <a:pt x="188363" y="241830"/>
                    <a:pt x="199236" y="239752"/>
                    <a:pt x="205093" y="235603"/>
                  </a:cubicBezTo>
                  <a:cubicBezTo>
                    <a:pt x="210951" y="231453"/>
                    <a:pt x="213877" y="223455"/>
                    <a:pt x="213877" y="211596"/>
                  </a:cubicBezTo>
                  <a:lnTo>
                    <a:pt x="213877" y="84233"/>
                  </a:lnTo>
                  <a:cubicBezTo>
                    <a:pt x="213877" y="67195"/>
                    <a:pt x="208755" y="53635"/>
                    <a:pt x="198518" y="43559"/>
                  </a:cubicBezTo>
                  <a:cubicBezTo>
                    <a:pt x="188275" y="33483"/>
                    <a:pt x="175176" y="28445"/>
                    <a:pt x="159223" y="28445"/>
                  </a:cubicBezTo>
                  <a:cubicBezTo>
                    <a:pt x="136299" y="28445"/>
                    <a:pt x="113117" y="44895"/>
                    <a:pt x="89693" y="77789"/>
                  </a:cubicBezTo>
                  <a:lnTo>
                    <a:pt x="89693" y="195593"/>
                  </a:lnTo>
                  <a:cubicBezTo>
                    <a:pt x="89693" y="215521"/>
                    <a:pt x="92348" y="228211"/>
                    <a:pt x="97669" y="233655"/>
                  </a:cubicBezTo>
                  <a:cubicBezTo>
                    <a:pt x="102985" y="239105"/>
                    <a:pt x="114123" y="241830"/>
                    <a:pt x="131083" y="241830"/>
                  </a:cubicBezTo>
                  <a:lnTo>
                    <a:pt x="131083" y="256055"/>
                  </a:lnTo>
                  <a:lnTo>
                    <a:pt x="0" y="256055"/>
                  </a:lnTo>
                  <a:lnTo>
                    <a:pt x="0" y="241830"/>
                  </a:lnTo>
                  <a:cubicBezTo>
                    <a:pt x="18903" y="241830"/>
                    <a:pt x="30524" y="238840"/>
                    <a:pt x="34874" y="232878"/>
                  </a:cubicBezTo>
                  <a:cubicBezTo>
                    <a:pt x="39218" y="226916"/>
                    <a:pt x="41397" y="214262"/>
                    <a:pt x="41397" y="194928"/>
                  </a:cubicBezTo>
                  <a:lnTo>
                    <a:pt x="41397" y="57119"/>
                  </a:lnTo>
                  <a:cubicBezTo>
                    <a:pt x="41397" y="42529"/>
                    <a:pt x="38771" y="32906"/>
                    <a:pt x="33526" y="28286"/>
                  </a:cubicBezTo>
                  <a:cubicBezTo>
                    <a:pt x="28281" y="23654"/>
                    <a:pt x="17101" y="21335"/>
                    <a:pt x="0" y="21335"/>
                  </a:cubicBezTo>
                  <a:lnTo>
                    <a:pt x="0" y="7110"/>
                  </a:lnTo>
                  <a:lnTo>
                    <a:pt x="77619" y="0"/>
                  </a:lnTo>
                  <a:lnTo>
                    <a:pt x="89693" y="0"/>
                  </a:lnTo>
                </a:path>
              </a:pathLst>
            </a:custGeom>
            <a:solidFill>
              <a:schemeClr val="accent1"/>
            </a:solidFill>
            <a:ln w="5872" cap="flat">
              <a:no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7D2602F1-CFA2-4222-B5CD-10837E966819}"/>
                </a:ext>
              </a:extLst>
            </p:cNvPr>
            <p:cNvSpPr/>
            <p:nvPr/>
          </p:nvSpPr>
          <p:spPr>
            <a:xfrm>
              <a:off x="16339754" y="9741741"/>
              <a:ext cx="193178" cy="341418"/>
            </a:xfrm>
            <a:custGeom>
              <a:avLst/>
              <a:gdLst>
                <a:gd name="connsiteX0" fmla="*/ 82787 w 193178"/>
                <a:gd name="connsiteY0" fmla="*/ 0 h 341418"/>
                <a:gd name="connsiteX1" fmla="*/ 96586 w 193178"/>
                <a:gd name="connsiteY1" fmla="*/ 0 h 341418"/>
                <a:gd name="connsiteX2" fmla="*/ 96586 w 193178"/>
                <a:gd name="connsiteY2" fmla="*/ 85352 h 341418"/>
                <a:gd name="connsiteX3" fmla="*/ 179379 w 193178"/>
                <a:gd name="connsiteY3" fmla="*/ 85352 h 341418"/>
                <a:gd name="connsiteX4" fmla="*/ 179379 w 193178"/>
                <a:gd name="connsiteY4" fmla="*/ 99577 h 341418"/>
                <a:gd name="connsiteX5" fmla="*/ 96586 w 193178"/>
                <a:gd name="connsiteY5" fmla="*/ 99577 h 341418"/>
                <a:gd name="connsiteX6" fmla="*/ 96586 w 193178"/>
                <a:gd name="connsiteY6" fmla="*/ 265948 h 341418"/>
                <a:gd name="connsiteX7" fmla="*/ 107960 w 193178"/>
                <a:gd name="connsiteY7" fmla="*/ 306011 h 341418"/>
                <a:gd name="connsiteX8" fmla="*/ 140355 w 193178"/>
                <a:gd name="connsiteY8" fmla="*/ 320077 h 341418"/>
                <a:gd name="connsiteX9" fmla="*/ 185525 w 193178"/>
                <a:gd name="connsiteY9" fmla="*/ 298742 h 341418"/>
                <a:gd name="connsiteX10" fmla="*/ 193178 w 193178"/>
                <a:gd name="connsiteY10" fmla="*/ 306511 h 341418"/>
                <a:gd name="connsiteX11" fmla="*/ 119009 w 193178"/>
                <a:gd name="connsiteY11" fmla="*/ 341418 h 341418"/>
                <a:gd name="connsiteX12" fmla="*/ 67911 w 193178"/>
                <a:gd name="connsiteY12" fmla="*/ 320960 h 341418"/>
                <a:gd name="connsiteX13" fmla="*/ 48290 w 193178"/>
                <a:gd name="connsiteY13" fmla="*/ 268173 h 341418"/>
                <a:gd name="connsiteX14" fmla="*/ 48290 w 193178"/>
                <a:gd name="connsiteY14" fmla="*/ 99577 h 341418"/>
                <a:gd name="connsiteX15" fmla="*/ 0 w 193178"/>
                <a:gd name="connsiteY15" fmla="*/ 99577 h 341418"/>
                <a:gd name="connsiteX16" fmla="*/ 0 w 193178"/>
                <a:gd name="connsiteY16" fmla="*/ 87800 h 341418"/>
                <a:gd name="connsiteX17" fmla="*/ 82787 w 193178"/>
                <a:gd name="connsiteY17" fmla="*/ 0 h 34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178" h="341418">
                  <a:moveTo>
                    <a:pt x="82787" y="0"/>
                  </a:moveTo>
                  <a:lnTo>
                    <a:pt x="96586" y="0"/>
                  </a:lnTo>
                  <a:lnTo>
                    <a:pt x="96586" y="85352"/>
                  </a:lnTo>
                  <a:lnTo>
                    <a:pt x="179379" y="85352"/>
                  </a:lnTo>
                  <a:lnTo>
                    <a:pt x="179379" y="99577"/>
                  </a:lnTo>
                  <a:lnTo>
                    <a:pt x="96586" y="99577"/>
                  </a:lnTo>
                  <a:lnTo>
                    <a:pt x="96586" y="265948"/>
                  </a:lnTo>
                  <a:cubicBezTo>
                    <a:pt x="96586" y="283287"/>
                    <a:pt x="100377" y="296641"/>
                    <a:pt x="107960" y="306011"/>
                  </a:cubicBezTo>
                  <a:cubicBezTo>
                    <a:pt x="115542" y="315393"/>
                    <a:pt x="126339" y="320077"/>
                    <a:pt x="140355" y="320077"/>
                  </a:cubicBezTo>
                  <a:cubicBezTo>
                    <a:pt x="156886" y="320077"/>
                    <a:pt x="171938" y="312968"/>
                    <a:pt x="185525" y="298742"/>
                  </a:cubicBezTo>
                  <a:lnTo>
                    <a:pt x="193178" y="306511"/>
                  </a:lnTo>
                  <a:cubicBezTo>
                    <a:pt x="171762" y="329777"/>
                    <a:pt x="147037" y="341418"/>
                    <a:pt x="119009" y="341418"/>
                  </a:cubicBezTo>
                  <a:cubicBezTo>
                    <a:pt x="98023" y="341418"/>
                    <a:pt x="80992" y="334597"/>
                    <a:pt x="67911" y="320960"/>
                  </a:cubicBezTo>
                  <a:cubicBezTo>
                    <a:pt x="54831" y="307335"/>
                    <a:pt x="48290" y="289732"/>
                    <a:pt x="48290" y="268173"/>
                  </a:cubicBezTo>
                  <a:lnTo>
                    <a:pt x="48290" y="99577"/>
                  </a:lnTo>
                  <a:lnTo>
                    <a:pt x="0" y="99577"/>
                  </a:lnTo>
                  <a:lnTo>
                    <a:pt x="0" y="87800"/>
                  </a:lnTo>
                  <a:cubicBezTo>
                    <a:pt x="34350" y="71056"/>
                    <a:pt x="61948" y="41787"/>
                    <a:pt x="82787" y="0"/>
                  </a:cubicBezTo>
                </a:path>
              </a:pathLst>
            </a:custGeom>
            <a:solidFill>
              <a:schemeClr val="accent1"/>
            </a:solidFill>
            <a:ln w="5872" cap="flat">
              <a:noFill/>
              <a:prstDash val="solid"/>
              <a:miter/>
            </a:ln>
          </p:spPr>
          <p:txBody>
            <a:bodyPr rtlCol="0" anchor="ctr"/>
            <a:lstStyle/>
            <a:p>
              <a:endParaRPr lang="en-US"/>
            </a:p>
          </p:txBody>
        </p:sp>
        <p:sp>
          <p:nvSpPr>
            <p:cNvPr id="29" name="Freeform: Shape 28">
              <a:extLst>
                <a:ext uri="{FF2B5EF4-FFF2-40B4-BE49-F238E27FC236}">
                  <a16:creationId xmlns:a16="http://schemas.microsoft.com/office/drawing/2014/main" id="{E554F050-9B3D-43CD-A8E0-DCEBFABF3ACF}"/>
                </a:ext>
              </a:extLst>
            </p:cNvPr>
            <p:cNvSpPr/>
            <p:nvPr/>
          </p:nvSpPr>
          <p:spPr>
            <a:xfrm>
              <a:off x="16526033" y="9819983"/>
              <a:ext cx="234574" cy="263170"/>
            </a:xfrm>
            <a:custGeom>
              <a:avLst/>
              <a:gdLst>
                <a:gd name="connsiteX0" fmla="*/ 48290 w 234574"/>
                <a:gd name="connsiteY0" fmla="*/ 92461 h 263170"/>
                <a:gd name="connsiteX1" fmla="*/ 179379 w 234574"/>
                <a:gd name="connsiteY1" fmla="*/ 92461 h 263170"/>
                <a:gd name="connsiteX2" fmla="*/ 179379 w 234574"/>
                <a:gd name="connsiteY2" fmla="*/ 87576 h 263170"/>
                <a:gd name="connsiteX3" fmla="*/ 160948 w 234574"/>
                <a:gd name="connsiteY3" fmla="*/ 34065 h 263170"/>
                <a:gd name="connsiteX4" fmla="*/ 115024 w 234574"/>
                <a:gd name="connsiteY4" fmla="*/ 14225 h 263170"/>
                <a:gd name="connsiteX5" fmla="*/ 68023 w 234574"/>
                <a:gd name="connsiteY5" fmla="*/ 35060 h 263170"/>
                <a:gd name="connsiteX6" fmla="*/ 48290 w 234574"/>
                <a:gd name="connsiteY6" fmla="*/ 92461 h 263170"/>
                <a:gd name="connsiteX7" fmla="*/ 234575 w 234574"/>
                <a:gd name="connsiteY7" fmla="*/ 192044 h 263170"/>
                <a:gd name="connsiteX8" fmla="*/ 234575 w 234574"/>
                <a:gd name="connsiteY8" fmla="*/ 210048 h 263170"/>
                <a:gd name="connsiteX9" fmla="*/ 188863 w 234574"/>
                <a:gd name="connsiteY9" fmla="*/ 250946 h 263170"/>
                <a:gd name="connsiteX10" fmla="*/ 132914 w 234574"/>
                <a:gd name="connsiteY10" fmla="*/ 263170 h 263170"/>
                <a:gd name="connsiteX11" fmla="*/ 37564 w 234574"/>
                <a:gd name="connsiteY11" fmla="*/ 226663 h 263170"/>
                <a:gd name="connsiteX12" fmla="*/ 0 w 234574"/>
                <a:gd name="connsiteY12" fmla="*/ 134031 h 263170"/>
                <a:gd name="connsiteX13" fmla="*/ 35410 w 234574"/>
                <a:gd name="connsiteY13" fmla="*/ 38733 h 263170"/>
                <a:gd name="connsiteX14" fmla="*/ 122247 w 234574"/>
                <a:gd name="connsiteY14" fmla="*/ 0 h 263170"/>
                <a:gd name="connsiteX15" fmla="*/ 196086 w 234574"/>
                <a:gd name="connsiteY15" fmla="*/ 29951 h 263170"/>
                <a:gd name="connsiteX16" fmla="*/ 227676 w 234574"/>
                <a:gd name="connsiteY16" fmla="*/ 101354 h 263170"/>
                <a:gd name="connsiteX17" fmla="*/ 227676 w 234574"/>
                <a:gd name="connsiteY17" fmla="*/ 106687 h 263170"/>
                <a:gd name="connsiteX18" fmla="*/ 48290 w 234574"/>
                <a:gd name="connsiteY18" fmla="*/ 106687 h 263170"/>
                <a:gd name="connsiteX19" fmla="*/ 48290 w 234574"/>
                <a:gd name="connsiteY19" fmla="*/ 110018 h 263170"/>
                <a:gd name="connsiteX20" fmla="*/ 60747 w 234574"/>
                <a:gd name="connsiteY20" fmla="*/ 179202 h 263170"/>
                <a:gd name="connsiteX21" fmla="*/ 97128 w 234574"/>
                <a:gd name="connsiteY21" fmla="*/ 225209 h 263170"/>
                <a:gd name="connsiteX22" fmla="*/ 147037 w 234574"/>
                <a:gd name="connsiteY22" fmla="*/ 241824 h 263170"/>
                <a:gd name="connsiteX23" fmla="*/ 188598 w 234574"/>
                <a:gd name="connsiteY23" fmla="*/ 232101 h 263170"/>
                <a:gd name="connsiteX24" fmla="*/ 234575 w 234574"/>
                <a:gd name="connsiteY24" fmla="*/ 192044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574" h="263170">
                  <a:moveTo>
                    <a:pt x="48290" y="92461"/>
                  </a:moveTo>
                  <a:lnTo>
                    <a:pt x="179379" y="92461"/>
                  </a:lnTo>
                  <a:lnTo>
                    <a:pt x="179379" y="87576"/>
                  </a:lnTo>
                  <a:cubicBezTo>
                    <a:pt x="179379" y="65123"/>
                    <a:pt x="173234" y="47284"/>
                    <a:pt x="160948" y="34065"/>
                  </a:cubicBezTo>
                  <a:cubicBezTo>
                    <a:pt x="148656" y="20835"/>
                    <a:pt x="133350" y="14225"/>
                    <a:pt x="115024" y="14225"/>
                  </a:cubicBezTo>
                  <a:cubicBezTo>
                    <a:pt x="95544" y="14225"/>
                    <a:pt x="79879" y="21170"/>
                    <a:pt x="68023" y="35060"/>
                  </a:cubicBezTo>
                  <a:cubicBezTo>
                    <a:pt x="56161" y="48956"/>
                    <a:pt x="49585" y="68089"/>
                    <a:pt x="48290" y="92461"/>
                  </a:cubicBezTo>
                  <a:moveTo>
                    <a:pt x="234575" y="192044"/>
                  </a:moveTo>
                  <a:lnTo>
                    <a:pt x="234575" y="210048"/>
                  </a:lnTo>
                  <a:cubicBezTo>
                    <a:pt x="219628" y="229158"/>
                    <a:pt x="204387" y="242795"/>
                    <a:pt x="188863" y="250946"/>
                  </a:cubicBezTo>
                  <a:cubicBezTo>
                    <a:pt x="173345" y="259092"/>
                    <a:pt x="154696" y="263170"/>
                    <a:pt x="132914" y="263170"/>
                  </a:cubicBezTo>
                  <a:cubicBezTo>
                    <a:pt x="94396" y="263170"/>
                    <a:pt x="62613" y="250999"/>
                    <a:pt x="37564" y="226663"/>
                  </a:cubicBezTo>
                  <a:cubicBezTo>
                    <a:pt x="12521" y="202320"/>
                    <a:pt x="0" y="171445"/>
                    <a:pt x="0" y="134031"/>
                  </a:cubicBezTo>
                  <a:cubicBezTo>
                    <a:pt x="0" y="96316"/>
                    <a:pt x="11803" y="64552"/>
                    <a:pt x="35410" y="38733"/>
                  </a:cubicBezTo>
                  <a:cubicBezTo>
                    <a:pt x="59022" y="12907"/>
                    <a:pt x="87962" y="0"/>
                    <a:pt x="122247" y="0"/>
                  </a:cubicBezTo>
                  <a:cubicBezTo>
                    <a:pt x="150416" y="0"/>
                    <a:pt x="175029" y="9982"/>
                    <a:pt x="196086" y="29951"/>
                  </a:cubicBezTo>
                  <a:cubicBezTo>
                    <a:pt x="217144" y="49915"/>
                    <a:pt x="227676" y="73722"/>
                    <a:pt x="227676" y="101354"/>
                  </a:cubicBezTo>
                  <a:lnTo>
                    <a:pt x="227676" y="106687"/>
                  </a:lnTo>
                  <a:lnTo>
                    <a:pt x="48290" y="106687"/>
                  </a:lnTo>
                  <a:lnTo>
                    <a:pt x="48290" y="110018"/>
                  </a:lnTo>
                  <a:cubicBezTo>
                    <a:pt x="48290" y="136544"/>
                    <a:pt x="52440" y="159603"/>
                    <a:pt x="60747" y="179202"/>
                  </a:cubicBezTo>
                  <a:cubicBezTo>
                    <a:pt x="69047" y="198795"/>
                    <a:pt x="81174" y="214138"/>
                    <a:pt x="97128" y="225209"/>
                  </a:cubicBezTo>
                  <a:cubicBezTo>
                    <a:pt x="113081" y="236280"/>
                    <a:pt x="129718" y="241824"/>
                    <a:pt x="147037" y="241824"/>
                  </a:cubicBezTo>
                  <a:cubicBezTo>
                    <a:pt x="163208" y="241824"/>
                    <a:pt x="177060" y="238575"/>
                    <a:pt x="188598" y="232101"/>
                  </a:cubicBezTo>
                  <a:cubicBezTo>
                    <a:pt x="200131" y="225621"/>
                    <a:pt x="215454" y="212267"/>
                    <a:pt x="234575" y="192044"/>
                  </a:cubicBezTo>
                  <a:close/>
                </a:path>
              </a:pathLst>
            </a:custGeom>
            <a:solidFill>
              <a:schemeClr val="accent1"/>
            </a:solidFill>
            <a:ln w="5872"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A945B76-E699-4AC1-8B89-DFC8958C14CD}"/>
                </a:ext>
              </a:extLst>
            </p:cNvPr>
            <p:cNvSpPr/>
            <p:nvPr/>
          </p:nvSpPr>
          <p:spPr>
            <a:xfrm>
              <a:off x="16753702" y="9627939"/>
              <a:ext cx="144888" cy="448098"/>
            </a:xfrm>
            <a:custGeom>
              <a:avLst/>
              <a:gdLst>
                <a:gd name="connsiteX0" fmla="*/ 137989 w 144888"/>
                <a:gd name="connsiteY0" fmla="*/ 433874 h 448098"/>
                <a:gd name="connsiteX1" fmla="*/ 144888 w 144888"/>
                <a:gd name="connsiteY1" fmla="*/ 433874 h 448098"/>
                <a:gd name="connsiteX2" fmla="*/ 144888 w 144888"/>
                <a:gd name="connsiteY2" fmla="*/ 448099 h 448098"/>
                <a:gd name="connsiteX3" fmla="*/ 0 w 144888"/>
                <a:gd name="connsiteY3" fmla="*/ 448099 h 448098"/>
                <a:gd name="connsiteX4" fmla="*/ 0 w 144888"/>
                <a:gd name="connsiteY4" fmla="*/ 433874 h 448098"/>
                <a:gd name="connsiteX5" fmla="*/ 13481 w 144888"/>
                <a:gd name="connsiteY5" fmla="*/ 433874 h 448098"/>
                <a:gd name="connsiteX6" fmla="*/ 41020 w 144888"/>
                <a:gd name="connsiteY6" fmla="*/ 423815 h 448098"/>
                <a:gd name="connsiteX7" fmla="*/ 48296 w 144888"/>
                <a:gd name="connsiteY7" fmla="*/ 386419 h 448098"/>
                <a:gd name="connsiteX8" fmla="*/ 48296 w 144888"/>
                <a:gd name="connsiteY8" fmla="*/ 55571 h 448098"/>
                <a:gd name="connsiteX9" fmla="*/ 40967 w 144888"/>
                <a:gd name="connsiteY9" fmla="*/ 28786 h 448098"/>
                <a:gd name="connsiteX10" fmla="*/ 15636 w 144888"/>
                <a:gd name="connsiteY10" fmla="*/ 21341 h 448098"/>
                <a:gd name="connsiteX11" fmla="*/ 0 w 144888"/>
                <a:gd name="connsiteY11" fmla="*/ 21341 h 448098"/>
                <a:gd name="connsiteX12" fmla="*/ 0 w 144888"/>
                <a:gd name="connsiteY12" fmla="*/ 7116 h 448098"/>
                <a:gd name="connsiteX13" fmla="*/ 85060 w 144888"/>
                <a:gd name="connsiteY13" fmla="*/ 0 h 448098"/>
                <a:gd name="connsiteX14" fmla="*/ 96592 w 144888"/>
                <a:gd name="connsiteY14" fmla="*/ 0 h 448098"/>
                <a:gd name="connsiteX15" fmla="*/ 96592 w 144888"/>
                <a:gd name="connsiteY15" fmla="*/ 398525 h 448098"/>
                <a:gd name="connsiteX16" fmla="*/ 105381 w 144888"/>
                <a:gd name="connsiteY16" fmla="*/ 426423 h 448098"/>
                <a:gd name="connsiteX17" fmla="*/ 137989 w 144888"/>
                <a:gd name="connsiteY17" fmla="*/ 433874 h 44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888" h="448098">
                  <a:moveTo>
                    <a:pt x="137989" y="433874"/>
                  </a:moveTo>
                  <a:lnTo>
                    <a:pt x="144888" y="433874"/>
                  </a:lnTo>
                  <a:lnTo>
                    <a:pt x="144888" y="448099"/>
                  </a:lnTo>
                  <a:lnTo>
                    <a:pt x="0" y="448099"/>
                  </a:lnTo>
                  <a:lnTo>
                    <a:pt x="0" y="433874"/>
                  </a:lnTo>
                  <a:lnTo>
                    <a:pt x="13481" y="433874"/>
                  </a:lnTo>
                  <a:cubicBezTo>
                    <a:pt x="26991" y="433874"/>
                    <a:pt x="36169" y="430519"/>
                    <a:pt x="41020" y="423815"/>
                  </a:cubicBezTo>
                  <a:cubicBezTo>
                    <a:pt x="45871" y="417106"/>
                    <a:pt x="48296" y="404640"/>
                    <a:pt x="48296" y="386419"/>
                  </a:cubicBezTo>
                  <a:lnTo>
                    <a:pt x="48296" y="55571"/>
                  </a:lnTo>
                  <a:cubicBezTo>
                    <a:pt x="48296" y="42676"/>
                    <a:pt x="45853" y="33747"/>
                    <a:pt x="40967" y="28786"/>
                  </a:cubicBezTo>
                  <a:cubicBezTo>
                    <a:pt x="36081" y="23819"/>
                    <a:pt x="27639" y="21341"/>
                    <a:pt x="15636" y="21341"/>
                  </a:cubicBezTo>
                  <a:lnTo>
                    <a:pt x="0" y="21341"/>
                  </a:lnTo>
                  <a:lnTo>
                    <a:pt x="0" y="7116"/>
                  </a:lnTo>
                  <a:lnTo>
                    <a:pt x="85060" y="0"/>
                  </a:lnTo>
                  <a:lnTo>
                    <a:pt x="96592" y="0"/>
                  </a:lnTo>
                  <a:lnTo>
                    <a:pt x="96592" y="398525"/>
                  </a:lnTo>
                  <a:cubicBezTo>
                    <a:pt x="96592" y="412162"/>
                    <a:pt x="99524" y="421461"/>
                    <a:pt x="105381" y="426423"/>
                  </a:cubicBezTo>
                  <a:cubicBezTo>
                    <a:pt x="111239" y="431384"/>
                    <a:pt x="122106" y="433874"/>
                    <a:pt x="137989" y="433874"/>
                  </a:cubicBezTo>
                </a:path>
              </a:pathLst>
            </a:custGeom>
            <a:solidFill>
              <a:schemeClr val="accent1"/>
            </a:solidFill>
            <a:ln w="5872"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62C09183-D29E-4AFE-ABED-CB9A4130992B}"/>
                </a:ext>
              </a:extLst>
            </p:cNvPr>
            <p:cNvSpPr/>
            <p:nvPr/>
          </p:nvSpPr>
          <p:spPr>
            <a:xfrm>
              <a:off x="16884792" y="9627939"/>
              <a:ext cx="144882" cy="448098"/>
            </a:xfrm>
            <a:custGeom>
              <a:avLst/>
              <a:gdLst>
                <a:gd name="connsiteX0" fmla="*/ 137983 w 144882"/>
                <a:gd name="connsiteY0" fmla="*/ 433874 h 448098"/>
                <a:gd name="connsiteX1" fmla="*/ 144882 w 144882"/>
                <a:gd name="connsiteY1" fmla="*/ 433874 h 448098"/>
                <a:gd name="connsiteX2" fmla="*/ 144882 w 144882"/>
                <a:gd name="connsiteY2" fmla="*/ 448099 h 448098"/>
                <a:gd name="connsiteX3" fmla="*/ 0 w 144882"/>
                <a:gd name="connsiteY3" fmla="*/ 448099 h 448098"/>
                <a:gd name="connsiteX4" fmla="*/ 0 w 144882"/>
                <a:gd name="connsiteY4" fmla="*/ 433874 h 448098"/>
                <a:gd name="connsiteX5" fmla="*/ 13475 w 144882"/>
                <a:gd name="connsiteY5" fmla="*/ 433874 h 448098"/>
                <a:gd name="connsiteX6" fmla="*/ 41014 w 144882"/>
                <a:gd name="connsiteY6" fmla="*/ 423815 h 448098"/>
                <a:gd name="connsiteX7" fmla="*/ 48296 w 144882"/>
                <a:gd name="connsiteY7" fmla="*/ 386419 h 448098"/>
                <a:gd name="connsiteX8" fmla="*/ 48296 w 144882"/>
                <a:gd name="connsiteY8" fmla="*/ 55571 h 448098"/>
                <a:gd name="connsiteX9" fmla="*/ 40961 w 144882"/>
                <a:gd name="connsiteY9" fmla="*/ 28786 h 448098"/>
                <a:gd name="connsiteX10" fmla="*/ 15630 w 144882"/>
                <a:gd name="connsiteY10" fmla="*/ 21341 h 448098"/>
                <a:gd name="connsiteX11" fmla="*/ 0 w 144882"/>
                <a:gd name="connsiteY11" fmla="*/ 21341 h 448098"/>
                <a:gd name="connsiteX12" fmla="*/ 0 w 144882"/>
                <a:gd name="connsiteY12" fmla="*/ 7116 h 448098"/>
                <a:gd name="connsiteX13" fmla="*/ 85054 w 144882"/>
                <a:gd name="connsiteY13" fmla="*/ 0 h 448098"/>
                <a:gd name="connsiteX14" fmla="*/ 96586 w 144882"/>
                <a:gd name="connsiteY14" fmla="*/ 0 h 448098"/>
                <a:gd name="connsiteX15" fmla="*/ 96586 w 144882"/>
                <a:gd name="connsiteY15" fmla="*/ 398525 h 448098"/>
                <a:gd name="connsiteX16" fmla="*/ 105375 w 144882"/>
                <a:gd name="connsiteY16" fmla="*/ 426423 h 448098"/>
                <a:gd name="connsiteX17" fmla="*/ 137983 w 144882"/>
                <a:gd name="connsiteY17" fmla="*/ 433874 h 44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882" h="448098">
                  <a:moveTo>
                    <a:pt x="137983" y="433874"/>
                  </a:moveTo>
                  <a:lnTo>
                    <a:pt x="144882" y="433874"/>
                  </a:lnTo>
                  <a:lnTo>
                    <a:pt x="144882" y="448099"/>
                  </a:lnTo>
                  <a:lnTo>
                    <a:pt x="0" y="448099"/>
                  </a:lnTo>
                  <a:lnTo>
                    <a:pt x="0" y="433874"/>
                  </a:lnTo>
                  <a:lnTo>
                    <a:pt x="13475" y="433874"/>
                  </a:lnTo>
                  <a:cubicBezTo>
                    <a:pt x="26986" y="433874"/>
                    <a:pt x="36163" y="430519"/>
                    <a:pt x="41014" y="423815"/>
                  </a:cubicBezTo>
                  <a:cubicBezTo>
                    <a:pt x="45871" y="417106"/>
                    <a:pt x="48296" y="404640"/>
                    <a:pt x="48296" y="386419"/>
                  </a:cubicBezTo>
                  <a:lnTo>
                    <a:pt x="48296" y="55571"/>
                  </a:lnTo>
                  <a:cubicBezTo>
                    <a:pt x="48296" y="42676"/>
                    <a:pt x="45847" y="33747"/>
                    <a:pt x="40961" y="28786"/>
                  </a:cubicBezTo>
                  <a:cubicBezTo>
                    <a:pt x="36075" y="23819"/>
                    <a:pt x="27633" y="21341"/>
                    <a:pt x="15630" y="21341"/>
                  </a:cubicBezTo>
                  <a:lnTo>
                    <a:pt x="0" y="21341"/>
                  </a:lnTo>
                  <a:lnTo>
                    <a:pt x="0" y="7116"/>
                  </a:lnTo>
                  <a:lnTo>
                    <a:pt x="85054" y="0"/>
                  </a:lnTo>
                  <a:lnTo>
                    <a:pt x="96586" y="0"/>
                  </a:lnTo>
                  <a:lnTo>
                    <a:pt x="96586" y="398525"/>
                  </a:lnTo>
                  <a:cubicBezTo>
                    <a:pt x="96586" y="412162"/>
                    <a:pt x="99518" y="421461"/>
                    <a:pt x="105375" y="426423"/>
                  </a:cubicBezTo>
                  <a:cubicBezTo>
                    <a:pt x="111233" y="431384"/>
                    <a:pt x="122100" y="433874"/>
                    <a:pt x="137983" y="433874"/>
                  </a:cubicBezTo>
                </a:path>
              </a:pathLst>
            </a:custGeom>
            <a:solidFill>
              <a:schemeClr val="accent1"/>
            </a:solidFill>
            <a:ln w="5872" cap="flat">
              <a:noFill/>
              <a:prstDash val="solid"/>
              <a:miter/>
            </a:ln>
          </p:spPr>
          <p:txBody>
            <a:bodyPr rtlCol="0" anchor="ctr"/>
            <a:lstStyle/>
            <a:p>
              <a:endParaRPr lang="en-US"/>
            </a:p>
          </p:txBody>
        </p:sp>
        <p:sp>
          <p:nvSpPr>
            <p:cNvPr id="32" name="Freeform: Shape 31">
              <a:extLst>
                <a:ext uri="{FF2B5EF4-FFF2-40B4-BE49-F238E27FC236}">
                  <a16:creationId xmlns:a16="http://schemas.microsoft.com/office/drawing/2014/main" id="{2A3E68C2-0AE5-4F23-B5F3-45550042197F}"/>
                </a:ext>
              </a:extLst>
            </p:cNvPr>
            <p:cNvSpPr/>
            <p:nvPr/>
          </p:nvSpPr>
          <p:spPr>
            <a:xfrm>
              <a:off x="17015887" y="9684840"/>
              <a:ext cx="144876" cy="391197"/>
            </a:xfrm>
            <a:custGeom>
              <a:avLst/>
              <a:gdLst>
                <a:gd name="connsiteX0" fmla="*/ 72862 w 144876"/>
                <a:gd name="connsiteY0" fmla="*/ 0 h 391197"/>
                <a:gd name="connsiteX1" fmla="*/ 89675 w 144876"/>
                <a:gd name="connsiteY1" fmla="*/ 9170 h 391197"/>
                <a:gd name="connsiteX2" fmla="*/ 96574 w 144876"/>
                <a:gd name="connsiteY2" fmla="*/ 31676 h 391197"/>
                <a:gd name="connsiteX3" fmla="*/ 89569 w 144876"/>
                <a:gd name="connsiteY3" fmla="*/ 54459 h 391197"/>
                <a:gd name="connsiteX4" fmla="*/ 72862 w 144876"/>
                <a:gd name="connsiteY4" fmla="*/ 64017 h 391197"/>
                <a:gd name="connsiteX5" fmla="*/ 55560 w 144876"/>
                <a:gd name="connsiteY5" fmla="*/ 54459 h 391197"/>
                <a:gd name="connsiteX6" fmla="*/ 48284 w 144876"/>
                <a:gd name="connsiteY6" fmla="*/ 31676 h 391197"/>
                <a:gd name="connsiteX7" fmla="*/ 55454 w 144876"/>
                <a:gd name="connsiteY7" fmla="*/ 9170 h 391197"/>
                <a:gd name="connsiteX8" fmla="*/ 72862 w 144876"/>
                <a:gd name="connsiteY8" fmla="*/ 0 h 391197"/>
                <a:gd name="connsiteX9" fmla="*/ 84289 w 144876"/>
                <a:gd name="connsiteY9" fmla="*/ 135143 h 391197"/>
                <a:gd name="connsiteX10" fmla="*/ 96580 w 144876"/>
                <a:gd name="connsiteY10" fmla="*/ 135143 h 391197"/>
                <a:gd name="connsiteX11" fmla="*/ 96580 w 144876"/>
                <a:gd name="connsiteY11" fmla="*/ 342966 h 391197"/>
                <a:gd name="connsiteX12" fmla="*/ 106988 w 144876"/>
                <a:gd name="connsiteY12" fmla="*/ 370140 h 391197"/>
                <a:gd name="connsiteX13" fmla="*/ 144876 w 144876"/>
                <a:gd name="connsiteY13" fmla="*/ 376973 h 391197"/>
                <a:gd name="connsiteX14" fmla="*/ 144876 w 144876"/>
                <a:gd name="connsiteY14" fmla="*/ 391198 h 391197"/>
                <a:gd name="connsiteX15" fmla="*/ 0 w 144876"/>
                <a:gd name="connsiteY15" fmla="*/ 391198 h 391197"/>
                <a:gd name="connsiteX16" fmla="*/ 0 w 144876"/>
                <a:gd name="connsiteY16" fmla="*/ 376973 h 391197"/>
                <a:gd name="connsiteX17" fmla="*/ 39448 w 144876"/>
                <a:gd name="connsiteY17" fmla="*/ 370416 h 391197"/>
                <a:gd name="connsiteX18" fmla="*/ 48290 w 144876"/>
                <a:gd name="connsiteY18" fmla="*/ 343190 h 391197"/>
                <a:gd name="connsiteX19" fmla="*/ 48290 w 144876"/>
                <a:gd name="connsiteY19" fmla="*/ 192933 h 391197"/>
                <a:gd name="connsiteX20" fmla="*/ 40202 w 144876"/>
                <a:gd name="connsiteY20" fmla="*/ 163594 h 391197"/>
                <a:gd name="connsiteX21" fmla="*/ 0 w 144876"/>
                <a:gd name="connsiteY21" fmla="*/ 156478 h 391197"/>
                <a:gd name="connsiteX22" fmla="*/ 0 w 144876"/>
                <a:gd name="connsiteY22" fmla="*/ 142253 h 391197"/>
                <a:gd name="connsiteX23" fmla="*/ 84289 w 144876"/>
                <a:gd name="connsiteY23" fmla="*/ 135143 h 39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876" h="391197">
                  <a:moveTo>
                    <a:pt x="72862" y="0"/>
                  </a:moveTo>
                  <a:cubicBezTo>
                    <a:pt x="79473" y="0"/>
                    <a:pt x="85071" y="3060"/>
                    <a:pt x="89675" y="9170"/>
                  </a:cubicBezTo>
                  <a:cubicBezTo>
                    <a:pt x="94273" y="15285"/>
                    <a:pt x="96574" y="22783"/>
                    <a:pt x="96574" y="31676"/>
                  </a:cubicBezTo>
                  <a:cubicBezTo>
                    <a:pt x="96574" y="40492"/>
                    <a:pt x="94243" y="48085"/>
                    <a:pt x="89569" y="54459"/>
                  </a:cubicBezTo>
                  <a:cubicBezTo>
                    <a:pt x="84901" y="60833"/>
                    <a:pt x="79332" y="64017"/>
                    <a:pt x="72862" y="64017"/>
                  </a:cubicBezTo>
                  <a:cubicBezTo>
                    <a:pt x="66175" y="64017"/>
                    <a:pt x="60411" y="60833"/>
                    <a:pt x="55560" y="54459"/>
                  </a:cubicBezTo>
                  <a:cubicBezTo>
                    <a:pt x="50710" y="48085"/>
                    <a:pt x="48284" y="40492"/>
                    <a:pt x="48284" y="31676"/>
                  </a:cubicBezTo>
                  <a:cubicBezTo>
                    <a:pt x="48284" y="22783"/>
                    <a:pt x="50674" y="15285"/>
                    <a:pt x="55454" y="9170"/>
                  </a:cubicBezTo>
                  <a:cubicBezTo>
                    <a:pt x="60229" y="3060"/>
                    <a:pt x="66033" y="0"/>
                    <a:pt x="72862" y="0"/>
                  </a:cubicBezTo>
                  <a:moveTo>
                    <a:pt x="84289" y="135143"/>
                  </a:moveTo>
                  <a:lnTo>
                    <a:pt x="96580" y="135143"/>
                  </a:lnTo>
                  <a:lnTo>
                    <a:pt x="96580" y="342966"/>
                  </a:lnTo>
                  <a:cubicBezTo>
                    <a:pt x="96580" y="356526"/>
                    <a:pt x="100048" y="365584"/>
                    <a:pt x="106988" y="370140"/>
                  </a:cubicBezTo>
                  <a:cubicBezTo>
                    <a:pt x="113923" y="374689"/>
                    <a:pt x="126545" y="376973"/>
                    <a:pt x="144876" y="376973"/>
                  </a:cubicBezTo>
                  <a:lnTo>
                    <a:pt x="144876" y="391198"/>
                  </a:lnTo>
                  <a:lnTo>
                    <a:pt x="0" y="391198"/>
                  </a:lnTo>
                  <a:lnTo>
                    <a:pt x="0" y="376973"/>
                  </a:lnTo>
                  <a:cubicBezTo>
                    <a:pt x="20410" y="376973"/>
                    <a:pt x="33555" y="374789"/>
                    <a:pt x="39448" y="370416"/>
                  </a:cubicBezTo>
                  <a:cubicBezTo>
                    <a:pt x="45341" y="366043"/>
                    <a:pt x="48290" y="356968"/>
                    <a:pt x="48290" y="343190"/>
                  </a:cubicBezTo>
                  <a:lnTo>
                    <a:pt x="48290" y="192933"/>
                  </a:lnTo>
                  <a:cubicBezTo>
                    <a:pt x="48290" y="178113"/>
                    <a:pt x="45594" y="168337"/>
                    <a:pt x="40202" y="163594"/>
                  </a:cubicBezTo>
                  <a:cubicBezTo>
                    <a:pt x="34815" y="158850"/>
                    <a:pt x="21417" y="156478"/>
                    <a:pt x="0" y="156478"/>
                  </a:cubicBezTo>
                  <a:lnTo>
                    <a:pt x="0" y="142253"/>
                  </a:lnTo>
                  <a:lnTo>
                    <a:pt x="84289" y="135143"/>
                  </a:lnTo>
                  <a:close/>
                </a:path>
              </a:pathLst>
            </a:custGeom>
            <a:solidFill>
              <a:schemeClr val="accent1"/>
            </a:solidFill>
            <a:ln w="5872" cap="flat">
              <a:noFill/>
              <a:prstDash val="solid"/>
              <a:miter/>
            </a:ln>
          </p:spPr>
          <p:txBody>
            <a:bodyPr rtlCol="0" anchor="ctr"/>
            <a:lstStyle/>
            <a:p>
              <a:endParaRPr lang="en-US"/>
            </a:p>
          </p:txBody>
        </p:sp>
        <p:sp>
          <p:nvSpPr>
            <p:cNvPr id="33" name="Freeform: Shape 32">
              <a:extLst>
                <a:ext uri="{FF2B5EF4-FFF2-40B4-BE49-F238E27FC236}">
                  <a16:creationId xmlns:a16="http://schemas.microsoft.com/office/drawing/2014/main" id="{B3DEC74C-6A33-48B9-A6CE-A50AB572B245}"/>
                </a:ext>
              </a:extLst>
            </p:cNvPr>
            <p:cNvSpPr/>
            <p:nvPr/>
          </p:nvSpPr>
          <p:spPr>
            <a:xfrm>
              <a:off x="17146953" y="9656389"/>
              <a:ext cx="358770" cy="419648"/>
            </a:xfrm>
            <a:custGeom>
              <a:avLst/>
              <a:gdLst>
                <a:gd name="connsiteX0" fmla="*/ 264657 w 358770"/>
                <a:gd name="connsiteY0" fmla="*/ 28451 h 419648"/>
                <a:gd name="connsiteX1" fmla="*/ 206983 w 358770"/>
                <a:gd name="connsiteY1" fmla="*/ 28451 h 419648"/>
                <a:gd name="connsiteX2" fmla="*/ 206983 w 358770"/>
                <a:gd name="connsiteY2" fmla="*/ 342631 h 419648"/>
                <a:gd name="connsiteX3" fmla="*/ 216849 w 358770"/>
                <a:gd name="connsiteY3" fmla="*/ 392534 h 419648"/>
                <a:gd name="connsiteX4" fmla="*/ 255279 w 358770"/>
                <a:gd name="connsiteY4" fmla="*/ 405423 h 419648"/>
                <a:gd name="connsiteX5" fmla="*/ 255279 w 358770"/>
                <a:gd name="connsiteY5" fmla="*/ 419648 h 419648"/>
                <a:gd name="connsiteX6" fmla="*/ 103497 w 358770"/>
                <a:gd name="connsiteY6" fmla="*/ 419648 h 419648"/>
                <a:gd name="connsiteX7" fmla="*/ 103497 w 358770"/>
                <a:gd name="connsiteY7" fmla="*/ 405423 h 419648"/>
                <a:gd name="connsiteX8" fmla="*/ 141709 w 358770"/>
                <a:gd name="connsiteY8" fmla="*/ 390586 h 419648"/>
                <a:gd name="connsiteX9" fmla="*/ 151793 w 358770"/>
                <a:gd name="connsiteY9" fmla="*/ 340524 h 419648"/>
                <a:gd name="connsiteX10" fmla="*/ 151793 w 358770"/>
                <a:gd name="connsiteY10" fmla="*/ 28451 h 419648"/>
                <a:gd name="connsiteX11" fmla="*/ 94543 w 358770"/>
                <a:gd name="connsiteY11" fmla="*/ 28451 h 419648"/>
                <a:gd name="connsiteX12" fmla="*/ 34821 w 358770"/>
                <a:gd name="connsiteY12" fmla="*/ 41675 h 419648"/>
                <a:gd name="connsiteX13" fmla="*/ 13799 w 358770"/>
                <a:gd name="connsiteY13" fmla="*/ 85352 h 419648"/>
                <a:gd name="connsiteX14" fmla="*/ 0 w 358770"/>
                <a:gd name="connsiteY14" fmla="*/ 85352 h 419648"/>
                <a:gd name="connsiteX15" fmla="*/ 0 w 358770"/>
                <a:gd name="connsiteY15" fmla="*/ 0 h 419648"/>
                <a:gd name="connsiteX16" fmla="*/ 13799 w 358770"/>
                <a:gd name="connsiteY16" fmla="*/ 0 h 419648"/>
                <a:gd name="connsiteX17" fmla="*/ 73415 w 358770"/>
                <a:gd name="connsiteY17" fmla="*/ 14225 h 419648"/>
                <a:gd name="connsiteX18" fmla="*/ 281900 w 358770"/>
                <a:gd name="connsiteY18" fmla="*/ 14225 h 419648"/>
                <a:gd name="connsiteX19" fmla="*/ 344966 w 358770"/>
                <a:gd name="connsiteY19" fmla="*/ 0 h 419648"/>
                <a:gd name="connsiteX20" fmla="*/ 358771 w 358770"/>
                <a:gd name="connsiteY20" fmla="*/ 0 h 419648"/>
                <a:gd name="connsiteX21" fmla="*/ 358771 w 358770"/>
                <a:gd name="connsiteY21" fmla="*/ 85352 h 419648"/>
                <a:gd name="connsiteX22" fmla="*/ 344966 w 358770"/>
                <a:gd name="connsiteY22" fmla="*/ 85352 h 419648"/>
                <a:gd name="connsiteX23" fmla="*/ 319529 w 358770"/>
                <a:gd name="connsiteY23" fmla="*/ 40457 h 419648"/>
                <a:gd name="connsiteX24" fmla="*/ 264657 w 358770"/>
                <a:gd name="connsiteY24" fmla="*/ 28451 h 41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8770" h="419648">
                  <a:moveTo>
                    <a:pt x="264657" y="28451"/>
                  </a:moveTo>
                  <a:lnTo>
                    <a:pt x="206983" y="28451"/>
                  </a:lnTo>
                  <a:lnTo>
                    <a:pt x="206983" y="342631"/>
                  </a:lnTo>
                  <a:cubicBezTo>
                    <a:pt x="206983" y="367297"/>
                    <a:pt x="210274" y="383935"/>
                    <a:pt x="216849" y="392534"/>
                  </a:cubicBezTo>
                  <a:cubicBezTo>
                    <a:pt x="223425" y="401127"/>
                    <a:pt x="236235" y="405423"/>
                    <a:pt x="255279" y="405423"/>
                  </a:cubicBezTo>
                  <a:lnTo>
                    <a:pt x="255279" y="419648"/>
                  </a:lnTo>
                  <a:lnTo>
                    <a:pt x="103497" y="419648"/>
                  </a:lnTo>
                  <a:lnTo>
                    <a:pt x="103497" y="405423"/>
                  </a:lnTo>
                  <a:cubicBezTo>
                    <a:pt x="122253" y="405423"/>
                    <a:pt x="134992" y="400473"/>
                    <a:pt x="141709" y="390586"/>
                  </a:cubicBezTo>
                  <a:cubicBezTo>
                    <a:pt x="148432" y="380698"/>
                    <a:pt x="151793" y="364007"/>
                    <a:pt x="151793" y="340524"/>
                  </a:cubicBezTo>
                  <a:lnTo>
                    <a:pt x="151793" y="28451"/>
                  </a:lnTo>
                  <a:lnTo>
                    <a:pt x="94543" y="28451"/>
                  </a:lnTo>
                  <a:cubicBezTo>
                    <a:pt x="67169" y="28451"/>
                    <a:pt x="47260" y="32859"/>
                    <a:pt x="34821" y="41675"/>
                  </a:cubicBezTo>
                  <a:cubicBezTo>
                    <a:pt x="22382" y="50492"/>
                    <a:pt x="15382" y="65053"/>
                    <a:pt x="13799" y="85352"/>
                  </a:cubicBezTo>
                  <a:lnTo>
                    <a:pt x="0" y="85352"/>
                  </a:lnTo>
                  <a:lnTo>
                    <a:pt x="0" y="0"/>
                  </a:lnTo>
                  <a:lnTo>
                    <a:pt x="13799" y="0"/>
                  </a:lnTo>
                  <a:cubicBezTo>
                    <a:pt x="24442" y="9487"/>
                    <a:pt x="44311" y="14225"/>
                    <a:pt x="73415" y="14225"/>
                  </a:cubicBezTo>
                  <a:lnTo>
                    <a:pt x="281900" y="14225"/>
                  </a:lnTo>
                  <a:cubicBezTo>
                    <a:pt x="311946" y="14225"/>
                    <a:pt x="332963" y="9487"/>
                    <a:pt x="344966" y="0"/>
                  </a:cubicBezTo>
                  <a:lnTo>
                    <a:pt x="358771" y="0"/>
                  </a:lnTo>
                  <a:lnTo>
                    <a:pt x="358771" y="85352"/>
                  </a:lnTo>
                  <a:lnTo>
                    <a:pt x="344966" y="85352"/>
                  </a:lnTo>
                  <a:cubicBezTo>
                    <a:pt x="340221" y="63422"/>
                    <a:pt x="331744" y="48455"/>
                    <a:pt x="319529" y="40457"/>
                  </a:cubicBezTo>
                  <a:cubicBezTo>
                    <a:pt x="307313" y="32453"/>
                    <a:pt x="289023" y="28451"/>
                    <a:pt x="264657" y="28451"/>
                  </a:cubicBezTo>
                </a:path>
              </a:pathLst>
            </a:custGeom>
            <a:solidFill>
              <a:schemeClr val="tx1"/>
            </a:solidFill>
            <a:ln w="5872" cap="flat">
              <a:noFill/>
              <a:prstDash val="solid"/>
              <a:miter/>
            </a:ln>
          </p:spPr>
          <p:txBody>
            <a:bodyPr rtlCol="0" anchor="ctr"/>
            <a:lstStyle/>
            <a:p>
              <a:endParaRPr lang="en-US"/>
            </a:p>
          </p:txBody>
        </p:sp>
        <p:sp>
          <p:nvSpPr>
            <p:cNvPr id="34" name="Freeform: Shape 33">
              <a:extLst>
                <a:ext uri="{FF2B5EF4-FFF2-40B4-BE49-F238E27FC236}">
                  <a16:creationId xmlns:a16="http://schemas.microsoft.com/office/drawing/2014/main" id="{67EF08FB-98A5-4077-BB86-AA089E511B87}"/>
                </a:ext>
              </a:extLst>
            </p:cNvPr>
            <p:cNvSpPr/>
            <p:nvPr/>
          </p:nvSpPr>
          <p:spPr>
            <a:xfrm>
              <a:off x="17426380" y="9819983"/>
              <a:ext cx="234574" cy="263170"/>
            </a:xfrm>
            <a:custGeom>
              <a:avLst/>
              <a:gdLst>
                <a:gd name="connsiteX0" fmla="*/ 48296 w 234574"/>
                <a:gd name="connsiteY0" fmla="*/ 92461 h 263170"/>
                <a:gd name="connsiteX1" fmla="*/ 179379 w 234574"/>
                <a:gd name="connsiteY1" fmla="*/ 92461 h 263170"/>
                <a:gd name="connsiteX2" fmla="*/ 179379 w 234574"/>
                <a:gd name="connsiteY2" fmla="*/ 87576 h 263170"/>
                <a:gd name="connsiteX3" fmla="*/ 160948 w 234574"/>
                <a:gd name="connsiteY3" fmla="*/ 34065 h 263170"/>
                <a:gd name="connsiteX4" fmla="*/ 115024 w 234574"/>
                <a:gd name="connsiteY4" fmla="*/ 14225 h 263170"/>
                <a:gd name="connsiteX5" fmla="*/ 68023 w 234574"/>
                <a:gd name="connsiteY5" fmla="*/ 35060 h 263170"/>
                <a:gd name="connsiteX6" fmla="*/ 48296 w 234574"/>
                <a:gd name="connsiteY6" fmla="*/ 92461 h 263170"/>
                <a:gd name="connsiteX7" fmla="*/ 234575 w 234574"/>
                <a:gd name="connsiteY7" fmla="*/ 192044 h 263170"/>
                <a:gd name="connsiteX8" fmla="*/ 234575 w 234574"/>
                <a:gd name="connsiteY8" fmla="*/ 210048 h 263170"/>
                <a:gd name="connsiteX9" fmla="*/ 188869 w 234574"/>
                <a:gd name="connsiteY9" fmla="*/ 250946 h 263170"/>
                <a:gd name="connsiteX10" fmla="*/ 132920 w 234574"/>
                <a:gd name="connsiteY10" fmla="*/ 263170 h 263170"/>
                <a:gd name="connsiteX11" fmla="*/ 37570 w 234574"/>
                <a:gd name="connsiteY11" fmla="*/ 226663 h 263170"/>
                <a:gd name="connsiteX12" fmla="*/ 0 w 234574"/>
                <a:gd name="connsiteY12" fmla="*/ 134031 h 263170"/>
                <a:gd name="connsiteX13" fmla="*/ 35410 w 234574"/>
                <a:gd name="connsiteY13" fmla="*/ 38733 h 263170"/>
                <a:gd name="connsiteX14" fmla="*/ 122247 w 234574"/>
                <a:gd name="connsiteY14" fmla="*/ 0 h 263170"/>
                <a:gd name="connsiteX15" fmla="*/ 196098 w 234574"/>
                <a:gd name="connsiteY15" fmla="*/ 29951 h 263170"/>
                <a:gd name="connsiteX16" fmla="*/ 227676 w 234574"/>
                <a:gd name="connsiteY16" fmla="*/ 101354 h 263170"/>
                <a:gd name="connsiteX17" fmla="*/ 227676 w 234574"/>
                <a:gd name="connsiteY17" fmla="*/ 106687 h 263170"/>
                <a:gd name="connsiteX18" fmla="*/ 48296 w 234574"/>
                <a:gd name="connsiteY18" fmla="*/ 106687 h 263170"/>
                <a:gd name="connsiteX19" fmla="*/ 48296 w 234574"/>
                <a:gd name="connsiteY19" fmla="*/ 110018 h 263170"/>
                <a:gd name="connsiteX20" fmla="*/ 60747 w 234574"/>
                <a:gd name="connsiteY20" fmla="*/ 179202 h 263170"/>
                <a:gd name="connsiteX21" fmla="*/ 97128 w 234574"/>
                <a:gd name="connsiteY21" fmla="*/ 225209 h 263170"/>
                <a:gd name="connsiteX22" fmla="*/ 147043 w 234574"/>
                <a:gd name="connsiteY22" fmla="*/ 241824 h 263170"/>
                <a:gd name="connsiteX23" fmla="*/ 188598 w 234574"/>
                <a:gd name="connsiteY23" fmla="*/ 232101 h 263170"/>
                <a:gd name="connsiteX24" fmla="*/ 234575 w 234574"/>
                <a:gd name="connsiteY24" fmla="*/ 192044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574" h="263170">
                  <a:moveTo>
                    <a:pt x="48296" y="92461"/>
                  </a:moveTo>
                  <a:lnTo>
                    <a:pt x="179379" y="92461"/>
                  </a:lnTo>
                  <a:lnTo>
                    <a:pt x="179379" y="87576"/>
                  </a:lnTo>
                  <a:cubicBezTo>
                    <a:pt x="179379" y="65123"/>
                    <a:pt x="173234" y="47284"/>
                    <a:pt x="160948" y="34065"/>
                  </a:cubicBezTo>
                  <a:cubicBezTo>
                    <a:pt x="148656" y="20835"/>
                    <a:pt x="133350" y="14225"/>
                    <a:pt x="115024" y="14225"/>
                  </a:cubicBezTo>
                  <a:cubicBezTo>
                    <a:pt x="95544" y="14225"/>
                    <a:pt x="79879" y="21170"/>
                    <a:pt x="68023" y="35060"/>
                  </a:cubicBezTo>
                  <a:cubicBezTo>
                    <a:pt x="56161" y="48956"/>
                    <a:pt x="49585" y="68089"/>
                    <a:pt x="48296" y="92461"/>
                  </a:cubicBezTo>
                  <a:moveTo>
                    <a:pt x="234575" y="192044"/>
                  </a:moveTo>
                  <a:lnTo>
                    <a:pt x="234575" y="210048"/>
                  </a:lnTo>
                  <a:cubicBezTo>
                    <a:pt x="219628" y="229158"/>
                    <a:pt x="204393" y="242795"/>
                    <a:pt x="188869" y="250946"/>
                  </a:cubicBezTo>
                  <a:cubicBezTo>
                    <a:pt x="173345" y="259092"/>
                    <a:pt x="154696" y="263170"/>
                    <a:pt x="132920" y="263170"/>
                  </a:cubicBezTo>
                  <a:cubicBezTo>
                    <a:pt x="94396" y="263170"/>
                    <a:pt x="62613" y="250999"/>
                    <a:pt x="37570" y="226663"/>
                  </a:cubicBezTo>
                  <a:cubicBezTo>
                    <a:pt x="12521" y="202320"/>
                    <a:pt x="0" y="171445"/>
                    <a:pt x="0" y="134031"/>
                  </a:cubicBezTo>
                  <a:cubicBezTo>
                    <a:pt x="0" y="96316"/>
                    <a:pt x="11803" y="64552"/>
                    <a:pt x="35410" y="38733"/>
                  </a:cubicBezTo>
                  <a:cubicBezTo>
                    <a:pt x="59028" y="12907"/>
                    <a:pt x="87974" y="0"/>
                    <a:pt x="122247" y="0"/>
                  </a:cubicBezTo>
                  <a:cubicBezTo>
                    <a:pt x="150416" y="0"/>
                    <a:pt x="175041" y="9982"/>
                    <a:pt x="196098" y="29951"/>
                  </a:cubicBezTo>
                  <a:cubicBezTo>
                    <a:pt x="217150" y="49915"/>
                    <a:pt x="227676" y="73722"/>
                    <a:pt x="227676" y="101354"/>
                  </a:cubicBezTo>
                  <a:lnTo>
                    <a:pt x="227676" y="106687"/>
                  </a:lnTo>
                  <a:lnTo>
                    <a:pt x="48296" y="106687"/>
                  </a:lnTo>
                  <a:lnTo>
                    <a:pt x="48296" y="110018"/>
                  </a:lnTo>
                  <a:cubicBezTo>
                    <a:pt x="48296" y="136544"/>
                    <a:pt x="52446" y="159603"/>
                    <a:pt x="60747" y="179202"/>
                  </a:cubicBezTo>
                  <a:cubicBezTo>
                    <a:pt x="69047" y="198795"/>
                    <a:pt x="81174" y="214138"/>
                    <a:pt x="97128" y="225209"/>
                  </a:cubicBezTo>
                  <a:cubicBezTo>
                    <a:pt x="113081" y="236280"/>
                    <a:pt x="129718" y="241824"/>
                    <a:pt x="147043" y="241824"/>
                  </a:cubicBezTo>
                  <a:cubicBezTo>
                    <a:pt x="163202" y="241824"/>
                    <a:pt x="177060" y="238575"/>
                    <a:pt x="188598" y="232101"/>
                  </a:cubicBezTo>
                  <a:cubicBezTo>
                    <a:pt x="200131" y="225621"/>
                    <a:pt x="215460" y="212267"/>
                    <a:pt x="234575" y="192044"/>
                  </a:cubicBezTo>
                  <a:close/>
                </a:path>
              </a:pathLst>
            </a:custGeom>
            <a:solidFill>
              <a:schemeClr val="tx1"/>
            </a:solidFill>
            <a:ln w="5872" cap="flat">
              <a:noFill/>
              <a:prstDash val="solid"/>
              <a:miter/>
            </a:ln>
          </p:spPr>
          <p:txBody>
            <a:bodyPr rtlCol="0" anchor="ctr"/>
            <a:lstStyle/>
            <a:p>
              <a:endParaRPr lang="en-US"/>
            </a:p>
          </p:txBody>
        </p:sp>
        <p:sp>
          <p:nvSpPr>
            <p:cNvPr id="35" name="Freeform: Shape 34">
              <a:extLst>
                <a:ext uri="{FF2B5EF4-FFF2-40B4-BE49-F238E27FC236}">
                  <a16:creationId xmlns:a16="http://schemas.microsoft.com/office/drawing/2014/main" id="{DE1455B1-D1E8-419F-B3DD-7348EDB6CCFE}"/>
                </a:ext>
              </a:extLst>
            </p:cNvPr>
            <p:cNvSpPr/>
            <p:nvPr/>
          </p:nvSpPr>
          <p:spPr>
            <a:xfrm>
              <a:off x="17674753" y="9819983"/>
              <a:ext cx="227675" cy="263170"/>
            </a:xfrm>
            <a:custGeom>
              <a:avLst/>
              <a:gdLst>
                <a:gd name="connsiteX0" fmla="*/ 220776 w 227675"/>
                <a:gd name="connsiteY0" fmla="*/ 0 h 263170"/>
                <a:gd name="connsiteX1" fmla="*/ 220776 w 227675"/>
                <a:gd name="connsiteY1" fmla="*/ 85352 h 263170"/>
                <a:gd name="connsiteX2" fmla="*/ 206977 w 227675"/>
                <a:gd name="connsiteY2" fmla="*/ 85352 h 263170"/>
                <a:gd name="connsiteX3" fmla="*/ 178302 w 227675"/>
                <a:gd name="connsiteY3" fmla="*/ 33341 h 263170"/>
                <a:gd name="connsiteX4" fmla="*/ 127852 w 227675"/>
                <a:gd name="connsiteY4" fmla="*/ 14225 h 263170"/>
                <a:gd name="connsiteX5" fmla="*/ 70448 w 227675"/>
                <a:gd name="connsiteY5" fmla="*/ 42952 h 263170"/>
                <a:gd name="connsiteX6" fmla="*/ 48290 w 227675"/>
                <a:gd name="connsiteY6" fmla="*/ 117463 h 263170"/>
                <a:gd name="connsiteX7" fmla="*/ 74864 w 227675"/>
                <a:gd name="connsiteY7" fmla="*/ 204927 h 263170"/>
                <a:gd name="connsiteX8" fmla="*/ 138201 w 227675"/>
                <a:gd name="connsiteY8" fmla="*/ 241830 h 263170"/>
                <a:gd name="connsiteX9" fmla="*/ 186550 w 227675"/>
                <a:gd name="connsiteY9" fmla="*/ 228664 h 263170"/>
                <a:gd name="connsiteX10" fmla="*/ 227676 w 227675"/>
                <a:gd name="connsiteY10" fmla="*/ 192044 h 263170"/>
                <a:gd name="connsiteX11" fmla="*/ 227676 w 227675"/>
                <a:gd name="connsiteY11" fmla="*/ 209712 h 263170"/>
                <a:gd name="connsiteX12" fmla="*/ 121164 w 227675"/>
                <a:gd name="connsiteY12" fmla="*/ 263170 h 263170"/>
                <a:gd name="connsiteX13" fmla="*/ 33785 w 227675"/>
                <a:gd name="connsiteY13" fmla="*/ 228216 h 263170"/>
                <a:gd name="connsiteX14" fmla="*/ 0 w 227675"/>
                <a:gd name="connsiteY14" fmla="*/ 137362 h 263170"/>
                <a:gd name="connsiteX15" fmla="*/ 36110 w 227675"/>
                <a:gd name="connsiteY15" fmla="*/ 40063 h 263170"/>
                <a:gd name="connsiteX16" fmla="*/ 123213 w 227675"/>
                <a:gd name="connsiteY16" fmla="*/ 0 h 263170"/>
                <a:gd name="connsiteX17" fmla="*/ 173987 w 227675"/>
                <a:gd name="connsiteY17" fmla="*/ 9334 h 263170"/>
                <a:gd name="connsiteX18" fmla="*/ 190806 w 227675"/>
                <a:gd name="connsiteY18" fmla="*/ 13337 h 263170"/>
                <a:gd name="connsiteX19" fmla="*/ 206977 w 227675"/>
                <a:gd name="connsiteY19" fmla="*/ 0 h 263170"/>
                <a:gd name="connsiteX20" fmla="*/ 220776 w 227675"/>
                <a:gd name="connsiteY20" fmla="*/ 0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675" h="263170">
                  <a:moveTo>
                    <a:pt x="220776" y="0"/>
                  </a:moveTo>
                  <a:lnTo>
                    <a:pt x="220776" y="85352"/>
                  </a:lnTo>
                  <a:lnTo>
                    <a:pt x="206977" y="85352"/>
                  </a:lnTo>
                  <a:cubicBezTo>
                    <a:pt x="201944" y="63416"/>
                    <a:pt x="192384" y="46078"/>
                    <a:pt x="178302" y="33341"/>
                  </a:cubicBezTo>
                  <a:cubicBezTo>
                    <a:pt x="164209" y="20599"/>
                    <a:pt x="147396" y="14225"/>
                    <a:pt x="127852" y="14225"/>
                  </a:cubicBezTo>
                  <a:cubicBezTo>
                    <a:pt x="104351" y="14225"/>
                    <a:pt x="85213" y="23801"/>
                    <a:pt x="70448" y="42952"/>
                  </a:cubicBezTo>
                  <a:cubicBezTo>
                    <a:pt x="55678" y="62104"/>
                    <a:pt x="48290" y="86947"/>
                    <a:pt x="48290" y="117463"/>
                  </a:cubicBezTo>
                  <a:cubicBezTo>
                    <a:pt x="48290" y="151181"/>
                    <a:pt x="57150" y="180338"/>
                    <a:pt x="74864" y="204927"/>
                  </a:cubicBezTo>
                  <a:cubicBezTo>
                    <a:pt x="92583" y="229523"/>
                    <a:pt x="113694" y="241830"/>
                    <a:pt x="138201" y="241830"/>
                  </a:cubicBezTo>
                  <a:cubicBezTo>
                    <a:pt x="154443" y="241830"/>
                    <a:pt x="170555" y="237439"/>
                    <a:pt x="186550" y="228664"/>
                  </a:cubicBezTo>
                  <a:cubicBezTo>
                    <a:pt x="202538" y="219883"/>
                    <a:pt x="216249" y="207676"/>
                    <a:pt x="227676" y="192044"/>
                  </a:cubicBezTo>
                  <a:lnTo>
                    <a:pt x="227676" y="209712"/>
                  </a:lnTo>
                  <a:cubicBezTo>
                    <a:pt x="201514" y="245349"/>
                    <a:pt x="166004" y="263170"/>
                    <a:pt x="121164" y="263170"/>
                  </a:cubicBezTo>
                  <a:cubicBezTo>
                    <a:pt x="85448" y="263170"/>
                    <a:pt x="56320" y="251517"/>
                    <a:pt x="33785" y="228216"/>
                  </a:cubicBezTo>
                  <a:cubicBezTo>
                    <a:pt x="11262" y="204916"/>
                    <a:pt x="0" y="174635"/>
                    <a:pt x="0" y="137362"/>
                  </a:cubicBezTo>
                  <a:cubicBezTo>
                    <a:pt x="0" y="99206"/>
                    <a:pt x="12033" y="66771"/>
                    <a:pt x="36110" y="40063"/>
                  </a:cubicBezTo>
                  <a:cubicBezTo>
                    <a:pt x="60188" y="13354"/>
                    <a:pt x="89216" y="0"/>
                    <a:pt x="123213" y="0"/>
                  </a:cubicBezTo>
                  <a:cubicBezTo>
                    <a:pt x="138377" y="0"/>
                    <a:pt x="155302" y="3113"/>
                    <a:pt x="173987" y="9334"/>
                  </a:cubicBezTo>
                  <a:cubicBezTo>
                    <a:pt x="182111" y="12001"/>
                    <a:pt x="187715" y="13337"/>
                    <a:pt x="190806" y="13337"/>
                  </a:cubicBezTo>
                  <a:cubicBezTo>
                    <a:pt x="197629" y="13337"/>
                    <a:pt x="203015" y="8893"/>
                    <a:pt x="206977" y="0"/>
                  </a:cubicBezTo>
                  <a:lnTo>
                    <a:pt x="220776" y="0"/>
                  </a:lnTo>
                </a:path>
              </a:pathLst>
            </a:custGeom>
            <a:solidFill>
              <a:schemeClr val="tx1"/>
            </a:solidFill>
            <a:ln w="5872"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C020B524-9D93-46B2-845D-D14A58DEDEC5}"/>
                </a:ext>
              </a:extLst>
            </p:cNvPr>
            <p:cNvSpPr/>
            <p:nvPr/>
          </p:nvSpPr>
          <p:spPr>
            <a:xfrm>
              <a:off x="17881736" y="9741741"/>
              <a:ext cx="193178" cy="341418"/>
            </a:xfrm>
            <a:custGeom>
              <a:avLst/>
              <a:gdLst>
                <a:gd name="connsiteX0" fmla="*/ 82782 w 193178"/>
                <a:gd name="connsiteY0" fmla="*/ 0 h 341418"/>
                <a:gd name="connsiteX1" fmla="*/ 96580 w 193178"/>
                <a:gd name="connsiteY1" fmla="*/ 0 h 341418"/>
                <a:gd name="connsiteX2" fmla="*/ 96580 w 193178"/>
                <a:gd name="connsiteY2" fmla="*/ 85352 h 341418"/>
                <a:gd name="connsiteX3" fmla="*/ 179374 w 193178"/>
                <a:gd name="connsiteY3" fmla="*/ 85352 h 341418"/>
                <a:gd name="connsiteX4" fmla="*/ 179374 w 193178"/>
                <a:gd name="connsiteY4" fmla="*/ 99577 h 341418"/>
                <a:gd name="connsiteX5" fmla="*/ 96580 w 193178"/>
                <a:gd name="connsiteY5" fmla="*/ 99577 h 341418"/>
                <a:gd name="connsiteX6" fmla="*/ 96580 w 193178"/>
                <a:gd name="connsiteY6" fmla="*/ 265948 h 341418"/>
                <a:gd name="connsiteX7" fmla="*/ 107960 w 193178"/>
                <a:gd name="connsiteY7" fmla="*/ 306011 h 341418"/>
                <a:gd name="connsiteX8" fmla="*/ 140355 w 193178"/>
                <a:gd name="connsiteY8" fmla="*/ 320077 h 341418"/>
                <a:gd name="connsiteX9" fmla="*/ 185525 w 193178"/>
                <a:gd name="connsiteY9" fmla="*/ 298742 h 341418"/>
                <a:gd name="connsiteX10" fmla="*/ 193178 w 193178"/>
                <a:gd name="connsiteY10" fmla="*/ 306511 h 341418"/>
                <a:gd name="connsiteX11" fmla="*/ 119009 w 193178"/>
                <a:gd name="connsiteY11" fmla="*/ 341418 h 341418"/>
                <a:gd name="connsiteX12" fmla="*/ 67905 w 193178"/>
                <a:gd name="connsiteY12" fmla="*/ 320960 h 341418"/>
                <a:gd name="connsiteX13" fmla="*/ 48284 w 193178"/>
                <a:gd name="connsiteY13" fmla="*/ 268173 h 341418"/>
                <a:gd name="connsiteX14" fmla="*/ 48284 w 193178"/>
                <a:gd name="connsiteY14" fmla="*/ 99577 h 341418"/>
                <a:gd name="connsiteX15" fmla="*/ 0 w 193178"/>
                <a:gd name="connsiteY15" fmla="*/ 99577 h 341418"/>
                <a:gd name="connsiteX16" fmla="*/ 0 w 193178"/>
                <a:gd name="connsiteY16" fmla="*/ 87800 h 341418"/>
                <a:gd name="connsiteX17" fmla="*/ 82782 w 193178"/>
                <a:gd name="connsiteY17" fmla="*/ 0 h 34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178" h="341418">
                  <a:moveTo>
                    <a:pt x="82782" y="0"/>
                  </a:moveTo>
                  <a:lnTo>
                    <a:pt x="96580" y="0"/>
                  </a:lnTo>
                  <a:lnTo>
                    <a:pt x="96580" y="85352"/>
                  </a:lnTo>
                  <a:lnTo>
                    <a:pt x="179374" y="85352"/>
                  </a:lnTo>
                  <a:lnTo>
                    <a:pt x="179374" y="99577"/>
                  </a:lnTo>
                  <a:lnTo>
                    <a:pt x="96580" y="99577"/>
                  </a:lnTo>
                  <a:lnTo>
                    <a:pt x="96580" y="265948"/>
                  </a:lnTo>
                  <a:cubicBezTo>
                    <a:pt x="96580" y="283287"/>
                    <a:pt x="100377" y="296641"/>
                    <a:pt x="107960" y="306011"/>
                  </a:cubicBezTo>
                  <a:cubicBezTo>
                    <a:pt x="115542" y="315393"/>
                    <a:pt x="126339" y="320077"/>
                    <a:pt x="140355" y="320077"/>
                  </a:cubicBezTo>
                  <a:cubicBezTo>
                    <a:pt x="156886" y="320077"/>
                    <a:pt x="171933" y="312968"/>
                    <a:pt x="185525" y="298742"/>
                  </a:cubicBezTo>
                  <a:lnTo>
                    <a:pt x="193178" y="306511"/>
                  </a:lnTo>
                  <a:cubicBezTo>
                    <a:pt x="171762" y="329777"/>
                    <a:pt x="147037" y="341418"/>
                    <a:pt x="119009" y="341418"/>
                  </a:cubicBezTo>
                  <a:cubicBezTo>
                    <a:pt x="98023" y="341418"/>
                    <a:pt x="80992" y="334597"/>
                    <a:pt x="67905" y="320960"/>
                  </a:cubicBezTo>
                  <a:cubicBezTo>
                    <a:pt x="54825" y="307335"/>
                    <a:pt x="48284" y="289732"/>
                    <a:pt x="48284" y="268173"/>
                  </a:cubicBezTo>
                  <a:lnTo>
                    <a:pt x="48284" y="99577"/>
                  </a:lnTo>
                  <a:lnTo>
                    <a:pt x="0" y="99577"/>
                  </a:lnTo>
                  <a:lnTo>
                    <a:pt x="0" y="87800"/>
                  </a:lnTo>
                  <a:cubicBezTo>
                    <a:pt x="34344" y="71056"/>
                    <a:pt x="61942" y="41787"/>
                    <a:pt x="82782" y="0"/>
                  </a:cubicBezTo>
                </a:path>
              </a:pathLst>
            </a:custGeom>
            <a:solidFill>
              <a:schemeClr val="tx1"/>
            </a:solidFill>
            <a:ln w="5872" cap="flat">
              <a:noFill/>
              <a:prstDash val="solid"/>
              <a:miter/>
            </a:ln>
          </p:spPr>
          <p:txBody>
            <a:bodyPr rtlCol="0" anchor="ctr"/>
            <a:lstStyle/>
            <a:p>
              <a:endParaRPr lang="en-US"/>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E3364"/>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Lst>
          </a:blip>
          <a:srcRect/>
          <a:stretch>
            <a:fillRect/>
          </a:stretch>
        </p:blipFill>
        <p:spPr>
          <a:xfrm>
            <a:off x="1781775" y="2217762"/>
            <a:ext cx="14724450" cy="7304102"/>
          </a:xfrm>
          <a:prstGeom prst="rect">
            <a:avLst/>
          </a:prstGeom>
        </p:spPr>
      </p:pic>
      <p:sp>
        <p:nvSpPr>
          <p:cNvPr id="3" name="TextBox 3"/>
          <p:cNvSpPr txBox="1"/>
          <p:nvPr/>
        </p:nvSpPr>
        <p:spPr>
          <a:xfrm>
            <a:off x="2232434" y="1190625"/>
            <a:ext cx="13823132" cy="935189"/>
          </a:xfrm>
          <a:prstGeom prst="rect">
            <a:avLst/>
          </a:prstGeom>
        </p:spPr>
        <p:txBody>
          <a:bodyPr lIns="0" tIns="0" rIns="0" bIns="0" rtlCol="0" anchor="t">
            <a:spAutoFit/>
          </a:bodyPr>
          <a:lstStyle/>
          <a:p>
            <a:pPr marL="0" lvl="0" indent="0" algn="ctr">
              <a:lnSpc>
                <a:spcPts val="6912"/>
              </a:lnSpc>
              <a:spcBef>
                <a:spcPts val="5184"/>
              </a:spcBef>
            </a:pPr>
            <a:r>
              <a:rPr lang="en-US" sz="7200" spc="-72">
                <a:solidFill>
                  <a:srgbClr val="FFFFFF"/>
                </a:solidFill>
                <a:latin typeface="League Spartan"/>
              </a:rPr>
              <a:t>Workflow</a:t>
            </a:r>
          </a:p>
        </p:txBody>
      </p:sp>
      <p:pic>
        <p:nvPicPr>
          <p:cNvPr id="16" name="Picture 5">
            <a:extLst>
              <a:ext uri="{FF2B5EF4-FFF2-40B4-BE49-F238E27FC236}">
                <a16:creationId xmlns:a16="http://schemas.microsoft.com/office/drawing/2014/main" id="{FAF33E4B-E1B5-6744-B618-E0C41F7E8D2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a:fillRect/>
          </a:stretch>
        </p:blipFill>
        <p:spPr>
          <a:xfrm>
            <a:off x="15925800" y="9627939"/>
            <a:ext cx="2148715" cy="453184"/>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1021112">
            <a:off x="17640046" y="8601050"/>
            <a:ext cx="1062899" cy="1119913"/>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17748004" y="633849"/>
            <a:ext cx="1274960" cy="1043149"/>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a:off x="10559931" y="-455489"/>
            <a:ext cx="938273" cy="91097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a:off x="-500710" y="9565695"/>
            <a:ext cx="1202117" cy="1173704"/>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a:stretch>
        </p:blipFill>
        <p:spPr>
          <a:xfrm rot="-884370">
            <a:off x="-785117" y="963964"/>
            <a:ext cx="2670345" cy="582621"/>
          </a:xfrm>
          <a:prstGeom prst="rect">
            <a:avLst/>
          </a:prstGeom>
        </p:spPr>
      </p:pic>
      <p:pic>
        <p:nvPicPr>
          <p:cNvPr id="7" name="Picture 7"/>
          <p:cNvPicPr>
            <a:picLocks noChangeAspect="1"/>
          </p:cNvPicPr>
          <p:nvPr/>
        </p:nvPicPr>
        <p:blipFill>
          <a:blip r:embed="rId12" cstate="email">
            <a:extLst>
              <a:ext uri="{28A0092B-C50C-407E-A947-70E740481C1C}">
                <a14:useLocalDpi xmlns:a14="http://schemas.microsoft.com/office/drawing/2010/main"/>
              </a:ext>
            </a:extLst>
          </a:blip>
          <a:srcRect/>
          <a:stretch>
            <a:fillRect/>
          </a:stretch>
        </p:blipFill>
        <p:spPr>
          <a:xfrm>
            <a:off x="6444459" y="3577048"/>
            <a:ext cx="5399083" cy="2497076"/>
          </a:xfrm>
          <a:prstGeom prst="rect">
            <a:avLst/>
          </a:prstGeom>
        </p:spPr>
      </p:pic>
      <p:pic>
        <p:nvPicPr>
          <p:cNvPr id="8" name="Picture 8"/>
          <p:cNvPicPr>
            <a:picLocks noChangeAspect="1"/>
          </p:cNvPicPr>
          <p:nvPr/>
        </p:nvPicPr>
        <p:blipFill>
          <a:blip r:embed="rId13" cstate="email">
            <a:extLst>
              <a:ext uri="{28A0092B-C50C-407E-A947-70E740481C1C}">
                <a14:useLocalDpi xmlns:a14="http://schemas.microsoft.com/office/drawing/2010/main"/>
              </a:ext>
            </a:extLst>
          </a:blip>
          <a:srcRect/>
          <a:stretch>
            <a:fillRect/>
          </a:stretch>
        </p:blipFill>
        <p:spPr>
          <a:xfrm>
            <a:off x="12294883" y="2952528"/>
            <a:ext cx="4385284" cy="2918955"/>
          </a:xfrm>
          <a:prstGeom prst="rect">
            <a:avLst/>
          </a:prstGeom>
        </p:spPr>
      </p:pic>
      <p:pic>
        <p:nvPicPr>
          <p:cNvPr id="9" name="Picture 9"/>
          <p:cNvPicPr>
            <a:picLocks noChangeAspect="1"/>
          </p:cNvPicPr>
          <p:nvPr/>
        </p:nvPicPr>
        <p:blipFill>
          <a:blip r:embed="rId14" cstate="email">
            <a:extLst>
              <a:ext uri="{28A0092B-C50C-407E-A947-70E740481C1C}">
                <a14:useLocalDpi xmlns:a14="http://schemas.microsoft.com/office/drawing/2010/main"/>
              </a:ext>
            </a:extLst>
          </a:blip>
          <a:srcRect/>
          <a:stretch>
            <a:fillRect/>
          </a:stretch>
        </p:blipFill>
        <p:spPr>
          <a:xfrm>
            <a:off x="1402649" y="2459526"/>
            <a:ext cx="4054467" cy="3904958"/>
          </a:xfrm>
          <a:prstGeom prst="rect">
            <a:avLst/>
          </a:prstGeom>
        </p:spPr>
      </p:pic>
      <p:sp>
        <p:nvSpPr>
          <p:cNvPr id="10" name="TextBox 10"/>
          <p:cNvSpPr txBox="1"/>
          <p:nvPr/>
        </p:nvSpPr>
        <p:spPr>
          <a:xfrm>
            <a:off x="3429882" y="1381677"/>
            <a:ext cx="11428235" cy="1077849"/>
          </a:xfrm>
          <a:prstGeom prst="rect">
            <a:avLst/>
          </a:prstGeom>
        </p:spPr>
        <p:txBody>
          <a:bodyPr lIns="0" tIns="0" rIns="0" bIns="0" rtlCol="0" anchor="t">
            <a:spAutoFit/>
          </a:bodyPr>
          <a:lstStyle/>
          <a:p>
            <a:pPr marL="0" lvl="0" indent="0" algn="ctr">
              <a:lnSpc>
                <a:spcPts val="7488"/>
              </a:lnSpc>
              <a:spcBef>
                <a:spcPts val="5616"/>
              </a:spcBef>
            </a:pPr>
            <a:r>
              <a:rPr lang="en-US" sz="7800" spc="-78">
                <a:solidFill>
                  <a:srgbClr val="1F70B9"/>
                </a:solidFill>
                <a:latin typeface="Bryndan Write"/>
              </a:rPr>
              <a:t>Reports</a:t>
            </a:r>
          </a:p>
        </p:txBody>
      </p:sp>
      <p:grpSp>
        <p:nvGrpSpPr>
          <p:cNvPr id="11" name="Group 11"/>
          <p:cNvGrpSpPr/>
          <p:nvPr/>
        </p:nvGrpSpPr>
        <p:grpSpPr>
          <a:xfrm>
            <a:off x="6771252" y="6496002"/>
            <a:ext cx="4726952" cy="2834833"/>
            <a:chOff x="0" y="0"/>
            <a:chExt cx="6302602" cy="3779778"/>
          </a:xfrm>
        </p:grpSpPr>
        <p:sp>
          <p:nvSpPr>
            <p:cNvPr id="12" name="TextBox 12"/>
            <p:cNvSpPr txBox="1"/>
            <p:nvPr/>
          </p:nvSpPr>
          <p:spPr>
            <a:xfrm>
              <a:off x="0" y="38100"/>
              <a:ext cx="6302602" cy="693462"/>
            </a:xfrm>
            <a:prstGeom prst="rect">
              <a:avLst/>
            </a:prstGeom>
          </p:spPr>
          <p:txBody>
            <a:bodyPr lIns="0" tIns="0" rIns="0" bIns="0" rtlCol="0" anchor="t">
              <a:spAutoFit/>
            </a:bodyPr>
            <a:lstStyle/>
            <a:p>
              <a:pPr marL="0" lvl="0" indent="0" algn="ctr">
                <a:lnSpc>
                  <a:spcPts val="3456"/>
                </a:lnSpc>
                <a:spcBef>
                  <a:spcPts val="2592"/>
                </a:spcBef>
              </a:pPr>
              <a:r>
                <a:rPr lang="en-US" sz="3600" spc="-36">
                  <a:solidFill>
                    <a:srgbClr val="1F70B9"/>
                  </a:solidFill>
                  <a:latin typeface="Bryndan Write"/>
                </a:rPr>
                <a:t>Interaction Notes</a:t>
              </a:r>
            </a:p>
          </p:txBody>
        </p:sp>
        <p:sp>
          <p:nvSpPr>
            <p:cNvPr id="13" name="TextBox 13"/>
            <p:cNvSpPr txBox="1"/>
            <p:nvPr/>
          </p:nvSpPr>
          <p:spPr>
            <a:xfrm>
              <a:off x="0" y="969480"/>
              <a:ext cx="6302602" cy="2810298"/>
            </a:xfrm>
            <a:prstGeom prst="rect">
              <a:avLst/>
            </a:prstGeom>
          </p:spPr>
          <p:txBody>
            <a:bodyPr lIns="0" tIns="0" rIns="0" bIns="0" rtlCol="0" anchor="t">
              <a:spAutoFit/>
            </a:bodyPr>
            <a:lstStyle/>
            <a:p>
              <a:pPr algn="ctr">
                <a:lnSpc>
                  <a:spcPts val="4399"/>
                </a:lnSpc>
              </a:pPr>
              <a:r>
                <a:rPr lang="en-US" sz="2199" spc="65">
                  <a:solidFill>
                    <a:srgbClr val="2E3364"/>
                  </a:solidFill>
                  <a:latin typeface="Poppins Medium"/>
                </a:rPr>
                <a:t>Staff can record notes on interactions that are reviewed by staff for objectivity via the workflow process.</a:t>
              </a:r>
            </a:p>
          </p:txBody>
        </p:sp>
      </p:grpSp>
      <p:grpSp>
        <p:nvGrpSpPr>
          <p:cNvPr id="14" name="Group 14"/>
          <p:cNvGrpSpPr/>
          <p:nvPr/>
        </p:nvGrpSpPr>
        <p:grpSpPr>
          <a:xfrm>
            <a:off x="12602457" y="6496002"/>
            <a:ext cx="4249718" cy="2855630"/>
            <a:chOff x="0" y="0"/>
            <a:chExt cx="5666291" cy="3807506"/>
          </a:xfrm>
        </p:grpSpPr>
        <p:sp>
          <p:nvSpPr>
            <p:cNvPr id="15" name="TextBox 15"/>
            <p:cNvSpPr txBox="1"/>
            <p:nvPr/>
          </p:nvSpPr>
          <p:spPr>
            <a:xfrm>
              <a:off x="0" y="38100"/>
              <a:ext cx="5666291" cy="687324"/>
            </a:xfrm>
            <a:prstGeom prst="rect">
              <a:avLst/>
            </a:prstGeom>
          </p:spPr>
          <p:txBody>
            <a:bodyPr lIns="0" tIns="0" rIns="0" bIns="0" rtlCol="0" anchor="t">
              <a:spAutoFit/>
            </a:bodyPr>
            <a:lstStyle/>
            <a:p>
              <a:pPr marL="0" lvl="0" indent="0" algn="ctr">
                <a:lnSpc>
                  <a:spcPts val="3456"/>
                </a:lnSpc>
                <a:spcBef>
                  <a:spcPts val="2592"/>
                </a:spcBef>
              </a:pPr>
              <a:r>
                <a:rPr lang="en-US" sz="3600" spc="-36">
                  <a:solidFill>
                    <a:srgbClr val="1F70B9"/>
                  </a:solidFill>
                  <a:latin typeface="Bryndan Write"/>
                </a:rPr>
                <a:t>Meals</a:t>
              </a:r>
            </a:p>
          </p:txBody>
        </p:sp>
        <p:sp>
          <p:nvSpPr>
            <p:cNvPr id="16" name="TextBox 16"/>
            <p:cNvSpPr txBox="1"/>
            <p:nvPr/>
          </p:nvSpPr>
          <p:spPr>
            <a:xfrm>
              <a:off x="0" y="963341"/>
              <a:ext cx="5666291" cy="2844165"/>
            </a:xfrm>
            <a:prstGeom prst="rect">
              <a:avLst/>
            </a:prstGeom>
          </p:spPr>
          <p:txBody>
            <a:bodyPr lIns="0" tIns="0" rIns="0" bIns="0" rtlCol="0" anchor="t">
              <a:spAutoFit/>
            </a:bodyPr>
            <a:lstStyle/>
            <a:p>
              <a:pPr algn="ctr">
                <a:lnSpc>
                  <a:spcPts val="4399"/>
                </a:lnSpc>
              </a:pPr>
              <a:r>
                <a:rPr lang="en-US" sz="2199" spc="65">
                  <a:solidFill>
                    <a:srgbClr val="2E3364"/>
                  </a:solidFill>
                  <a:latin typeface="Poppins Medium"/>
                </a:rPr>
                <a:t>Track meal times, how much a child eats, ingredients used, formula type, and much more.</a:t>
              </a:r>
            </a:p>
          </p:txBody>
        </p:sp>
      </p:grpSp>
      <p:grpSp>
        <p:nvGrpSpPr>
          <p:cNvPr id="17" name="Group 17"/>
          <p:cNvGrpSpPr/>
          <p:nvPr/>
        </p:nvGrpSpPr>
        <p:grpSpPr>
          <a:xfrm>
            <a:off x="1170232" y="6496002"/>
            <a:ext cx="4519301" cy="2859440"/>
            <a:chOff x="0" y="0"/>
            <a:chExt cx="6025735" cy="3812586"/>
          </a:xfrm>
        </p:grpSpPr>
        <p:sp>
          <p:nvSpPr>
            <p:cNvPr id="18" name="TextBox 18"/>
            <p:cNvSpPr txBox="1"/>
            <p:nvPr/>
          </p:nvSpPr>
          <p:spPr>
            <a:xfrm>
              <a:off x="0" y="38100"/>
              <a:ext cx="6025735" cy="692404"/>
            </a:xfrm>
            <a:prstGeom prst="rect">
              <a:avLst/>
            </a:prstGeom>
          </p:spPr>
          <p:txBody>
            <a:bodyPr lIns="0" tIns="0" rIns="0" bIns="0" rtlCol="0" anchor="t">
              <a:spAutoFit/>
            </a:bodyPr>
            <a:lstStyle/>
            <a:p>
              <a:pPr marL="0" lvl="0" indent="0" algn="ctr">
                <a:lnSpc>
                  <a:spcPts val="3456"/>
                </a:lnSpc>
                <a:spcBef>
                  <a:spcPts val="2592"/>
                </a:spcBef>
              </a:pPr>
              <a:r>
                <a:rPr lang="en-US" sz="3600" spc="-36">
                  <a:solidFill>
                    <a:srgbClr val="1F70B9"/>
                  </a:solidFill>
                  <a:latin typeface="Bryndan Write"/>
                </a:rPr>
                <a:t>Grants</a:t>
              </a:r>
            </a:p>
          </p:txBody>
        </p:sp>
        <p:sp>
          <p:nvSpPr>
            <p:cNvPr id="19" name="TextBox 19"/>
            <p:cNvSpPr txBox="1"/>
            <p:nvPr/>
          </p:nvSpPr>
          <p:spPr>
            <a:xfrm>
              <a:off x="0" y="968421"/>
              <a:ext cx="6025735" cy="2844165"/>
            </a:xfrm>
            <a:prstGeom prst="rect">
              <a:avLst/>
            </a:prstGeom>
          </p:spPr>
          <p:txBody>
            <a:bodyPr lIns="0" tIns="0" rIns="0" bIns="0" rtlCol="0" anchor="t">
              <a:spAutoFit/>
            </a:bodyPr>
            <a:lstStyle/>
            <a:p>
              <a:pPr algn="ctr">
                <a:lnSpc>
                  <a:spcPts val="4399"/>
                </a:lnSpc>
              </a:pPr>
              <a:r>
                <a:rPr lang="en-US" sz="2199" spc="65">
                  <a:solidFill>
                    <a:srgbClr val="2E3364"/>
                  </a:solidFill>
                  <a:latin typeface="Poppins Medium"/>
                </a:rPr>
                <a:t>Provide data for state-mandated reporting and grant applications. Easily upload files into the system.</a:t>
              </a:r>
            </a:p>
          </p:txBody>
        </p:sp>
      </p:grpSp>
      <p:grpSp>
        <p:nvGrpSpPr>
          <p:cNvPr id="20" name="Picture 5">
            <a:extLst>
              <a:ext uri="{FF2B5EF4-FFF2-40B4-BE49-F238E27FC236}">
                <a16:creationId xmlns:a16="http://schemas.microsoft.com/office/drawing/2014/main" id="{B97A23C4-3E59-ED41-9C7F-4AA53E4917C0}"/>
              </a:ext>
            </a:extLst>
          </p:cNvPr>
          <p:cNvGrpSpPr/>
          <p:nvPr/>
        </p:nvGrpSpPr>
        <p:grpSpPr>
          <a:xfrm>
            <a:off x="15925800" y="9627939"/>
            <a:ext cx="2149114" cy="455220"/>
            <a:chOff x="15925800" y="9627939"/>
            <a:chExt cx="2149114" cy="455220"/>
          </a:xfrm>
        </p:grpSpPr>
        <p:sp>
          <p:nvSpPr>
            <p:cNvPr id="21" name="Freeform: Shape 25">
              <a:extLst>
                <a:ext uri="{FF2B5EF4-FFF2-40B4-BE49-F238E27FC236}">
                  <a16:creationId xmlns:a16="http://schemas.microsoft.com/office/drawing/2014/main" id="{C433E368-167E-3E48-B925-C96C3DFA03AF}"/>
                </a:ext>
              </a:extLst>
            </p:cNvPr>
            <p:cNvSpPr/>
            <p:nvPr/>
          </p:nvSpPr>
          <p:spPr>
            <a:xfrm>
              <a:off x="15925800" y="9670614"/>
              <a:ext cx="144882" cy="405429"/>
            </a:xfrm>
            <a:custGeom>
              <a:avLst/>
              <a:gdLst>
                <a:gd name="connsiteX0" fmla="*/ 144882 w 144882"/>
                <a:gd name="connsiteY0" fmla="*/ 0 h 405429"/>
                <a:gd name="connsiteX1" fmla="*/ 144882 w 144882"/>
                <a:gd name="connsiteY1" fmla="*/ 14225 h 405429"/>
                <a:gd name="connsiteX2" fmla="*/ 107100 w 144882"/>
                <a:gd name="connsiteY2" fmla="*/ 28227 h 405429"/>
                <a:gd name="connsiteX3" fmla="*/ 96586 w 144882"/>
                <a:gd name="connsiteY3" fmla="*/ 78130 h 405429"/>
                <a:gd name="connsiteX4" fmla="*/ 96586 w 144882"/>
                <a:gd name="connsiteY4" fmla="*/ 327740 h 405429"/>
                <a:gd name="connsiteX5" fmla="*/ 107100 w 144882"/>
                <a:gd name="connsiteY5" fmla="*/ 377361 h 405429"/>
                <a:gd name="connsiteX6" fmla="*/ 144882 w 144882"/>
                <a:gd name="connsiteY6" fmla="*/ 391204 h 405429"/>
                <a:gd name="connsiteX7" fmla="*/ 144882 w 144882"/>
                <a:gd name="connsiteY7" fmla="*/ 405429 h 405429"/>
                <a:gd name="connsiteX8" fmla="*/ 0 w 144882"/>
                <a:gd name="connsiteY8" fmla="*/ 405429 h 405429"/>
                <a:gd name="connsiteX9" fmla="*/ 0 w 144882"/>
                <a:gd name="connsiteY9" fmla="*/ 391204 h 405429"/>
                <a:gd name="connsiteX10" fmla="*/ 32660 w 144882"/>
                <a:gd name="connsiteY10" fmla="*/ 377538 h 405429"/>
                <a:gd name="connsiteX11" fmla="*/ 41397 w 144882"/>
                <a:gd name="connsiteY11" fmla="*/ 327746 h 405429"/>
                <a:gd name="connsiteX12" fmla="*/ 41397 w 144882"/>
                <a:gd name="connsiteY12" fmla="*/ 78130 h 405429"/>
                <a:gd name="connsiteX13" fmla="*/ 32825 w 144882"/>
                <a:gd name="connsiteY13" fmla="*/ 27733 h 405429"/>
                <a:gd name="connsiteX14" fmla="*/ 0 w 144882"/>
                <a:gd name="connsiteY14" fmla="*/ 14225 h 405429"/>
                <a:gd name="connsiteX15" fmla="*/ 0 w 144882"/>
                <a:gd name="connsiteY15" fmla="*/ 0 h 405429"/>
                <a:gd name="connsiteX16" fmla="*/ 144882 w 144882"/>
                <a:gd name="connsiteY16" fmla="*/ 0 h 40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882" h="405429">
                  <a:moveTo>
                    <a:pt x="144882" y="0"/>
                  </a:moveTo>
                  <a:lnTo>
                    <a:pt x="144882" y="14225"/>
                  </a:lnTo>
                  <a:cubicBezTo>
                    <a:pt x="126704" y="14225"/>
                    <a:pt x="114106" y="18892"/>
                    <a:pt x="107100" y="28227"/>
                  </a:cubicBezTo>
                  <a:cubicBezTo>
                    <a:pt x="100095" y="37567"/>
                    <a:pt x="96586" y="54200"/>
                    <a:pt x="96586" y="78130"/>
                  </a:cubicBezTo>
                  <a:lnTo>
                    <a:pt x="96586" y="327740"/>
                  </a:lnTo>
                  <a:cubicBezTo>
                    <a:pt x="96586" y="351600"/>
                    <a:pt x="100095" y="368138"/>
                    <a:pt x="107100" y="377361"/>
                  </a:cubicBezTo>
                  <a:cubicBezTo>
                    <a:pt x="114106" y="386584"/>
                    <a:pt x="126704" y="391204"/>
                    <a:pt x="144882" y="391204"/>
                  </a:cubicBezTo>
                  <a:lnTo>
                    <a:pt x="144882" y="405429"/>
                  </a:lnTo>
                  <a:lnTo>
                    <a:pt x="0" y="405429"/>
                  </a:lnTo>
                  <a:lnTo>
                    <a:pt x="0" y="391204"/>
                  </a:lnTo>
                  <a:cubicBezTo>
                    <a:pt x="15953" y="391204"/>
                    <a:pt x="26838" y="386648"/>
                    <a:pt x="32660" y="377538"/>
                  </a:cubicBezTo>
                  <a:cubicBezTo>
                    <a:pt x="38483" y="368421"/>
                    <a:pt x="41397" y="351824"/>
                    <a:pt x="41397" y="327746"/>
                  </a:cubicBezTo>
                  <a:lnTo>
                    <a:pt x="41397" y="78130"/>
                  </a:lnTo>
                  <a:cubicBezTo>
                    <a:pt x="41397" y="53535"/>
                    <a:pt x="38536" y="36731"/>
                    <a:pt x="32825" y="27733"/>
                  </a:cubicBezTo>
                  <a:cubicBezTo>
                    <a:pt x="27109" y="18728"/>
                    <a:pt x="16171" y="14225"/>
                    <a:pt x="0" y="14225"/>
                  </a:cubicBezTo>
                  <a:lnTo>
                    <a:pt x="0" y="0"/>
                  </a:lnTo>
                  <a:lnTo>
                    <a:pt x="144882" y="0"/>
                  </a:lnTo>
                </a:path>
              </a:pathLst>
            </a:custGeom>
            <a:solidFill>
              <a:schemeClr val="accent1"/>
            </a:solidFill>
            <a:ln w="5872" cap="flat">
              <a:noFill/>
              <a:prstDash val="solid"/>
              <a:miter/>
            </a:ln>
          </p:spPr>
          <p:txBody>
            <a:bodyPr rtlCol="0" anchor="ctr"/>
            <a:lstStyle/>
            <a:p>
              <a:endParaRPr lang="en-US"/>
            </a:p>
          </p:txBody>
        </p:sp>
        <p:sp>
          <p:nvSpPr>
            <p:cNvPr id="22" name="Freeform: Shape 26">
              <a:extLst>
                <a:ext uri="{FF2B5EF4-FFF2-40B4-BE49-F238E27FC236}">
                  <a16:creationId xmlns:a16="http://schemas.microsoft.com/office/drawing/2014/main" id="{B4DC3D2D-33D4-3D46-B18F-3CD99C2A205F}"/>
                </a:ext>
              </a:extLst>
            </p:cNvPr>
            <p:cNvSpPr/>
            <p:nvPr/>
          </p:nvSpPr>
          <p:spPr>
            <a:xfrm>
              <a:off x="16056883" y="9819983"/>
              <a:ext cx="303569" cy="256054"/>
            </a:xfrm>
            <a:custGeom>
              <a:avLst/>
              <a:gdLst>
                <a:gd name="connsiteX0" fmla="*/ 89693 w 303569"/>
                <a:gd name="connsiteY0" fmla="*/ 0 h 256054"/>
                <a:gd name="connsiteX1" fmla="*/ 89693 w 303569"/>
                <a:gd name="connsiteY1" fmla="*/ 52787 h 256054"/>
                <a:gd name="connsiteX2" fmla="*/ 178844 w 303569"/>
                <a:gd name="connsiteY2" fmla="*/ 0 h 256054"/>
                <a:gd name="connsiteX3" fmla="*/ 238348 w 303569"/>
                <a:gd name="connsiteY3" fmla="*/ 24337 h 256054"/>
                <a:gd name="connsiteX4" fmla="*/ 262173 w 303569"/>
                <a:gd name="connsiteY4" fmla="*/ 88583 h 256054"/>
                <a:gd name="connsiteX5" fmla="*/ 262173 w 303569"/>
                <a:gd name="connsiteY5" fmla="*/ 199931 h 256054"/>
                <a:gd name="connsiteX6" fmla="*/ 270579 w 303569"/>
                <a:gd name="connsiteY6" fmla="*/ 233655 h 256054"/>
                <a:gd name="connsiteX7" fmla="*/ 303569 w 303569"/>
                <a:gd name="connsiteY7" fmla="*/ 241830 h 256054"/>
                <a:gd name="connsiteX8" fmla="*/ 303569 w 303569"/>
                <a:gd name="connsiteY8" fmla="*/ 256055 h 256054"/>
                <a:gd name="connsiteX9" fmla="*/ 172480 w 303569"/>
                <a:gd name="connsiteY9" fmla="*/ 256055 h 256054"/>
                <a:gd name="connsiteX10" fmla="*/ 172480 w 303569"/>
                <a:gd name="connsiteY10" fmla="*/ 241830 h 256054"/>
                <a:gd name="connsiteX11" fmla="*/ 205093 w 303569"/>
                <a:gd name="connsiteY11" fmla="*/ 235603 h 256054"/>
                <a:gd name="connsiteX12" fmla="*/ 213877 w 303569"/>
                <a:gd name="connsiteY12" fmla="*/ 211596 h 256054"/>
                <a:gd name="connsiteX13" fmla="*/ 213877 w 303569"/>
                <a:gd name="connsiteY13" fmla="*/ 84233 h 256054"/>
                <a:gd name="connsiteX14" fmla="*/ 198518 w 303569"/>
                <a:gd name="connsiteY14" fmla="*/ 43559 h 256054"/>
                <a:gd name="connsiteX15" fmla="*/ 159223 w 303569"/>
                <a:gd name="connsiteY15" fmla="*/ 28445 h 256054"/>
                <a:gd name="connsiteX16" fmla="*/ 89693 w 303569"/>
                <a:gd name="connsiteY16" fmla="*/ 77789 h 256054"/>
                <a:gd name="connsiteX17" fmla="*/ 89693 w 303569"/>
                <a:gd name="connsiteY17" fmla="*/ 195593 h 256054"/>
                <a:gd name="connsiteX18" fmla="*/ 97669 w 303569"/>
                <a:gd name="connsiteY18" fmla="*/ 233655 h 256054"/>
                <a:gd name="connsiteX19" fmla="*/ 131083 w 303569"/>
                <a:gd name="connsiteY19" fmla="*/ 241830 h 256054"/>
                <a:gd name="connsiteX20" fmla="*/ 131083 w 303569"/>
                <a:gd name="connsiteY20" fmla="*/ 256055 h 256054"/>
                <a:gd name="connsiteX21" fmla="*/ 0 w 303569"/>
                <a:gd name="connsiteY21" fmla="*/ 256055 h 256054"/>
                <a:gd name="connsiteX22" fmla="*/ 0 w 303569"/>
                <a:gd name="connsiteY22" fmla="*/ 241830 h 256054"/>
                <a:gd name="connsiteX23" fmla="*/ 34874 w 303569"/>
                <a:gd name="connsiteY23" fmla="*/ 232878 h 256054"/>
                <a:gd name="connsiteX24" fmla="*/ 41397 w 303569"/>
                <a:gd name="connsiteY24" fmla="*/ 194928 h 256054"/>
                <a:gd name="connsiteX25" fmla="*/ 41397 w 303569"/>
                <a:gd name="connsiteY25" fmla="*/ 57119 h 256054"/>
                <a:gd name="connsiteX26" fmla="*/ 33526 w 303569"/>
                <a:gd name="connsiteY26" fmla="*/ 28286 h 256054"/>
                <a:gd name="connsiteX27" fmla="*/ 0 w 303569"/>
                <a:gd name="connsiteY27" fmla="*/ 21335 h 256054"/>
                <a:gd name="connsiteX28" fmla="*/ 0 w 303569"/>
                <a:gd name="connsiteY28" fmla="*/ 7110 h 256054"/>
                <a:gd name="connsiteX29" fmla="*/ 77619 w 303569"/>
                <a:gd name="connsiteY29" fmla="*/ 0 h 256054"/>
                <a:gd name="connsiteX30" fmla="*/ 89693 w 303569"/>
                <a:gd name="connsiteY30" fmla="*/ 0 h 25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3569" h="256054">
                  <a:moveTo>
                    <a:pt x="89693" y="0"/>
                  </a:moveTo>
                  <a:lnTo>
                    <a:pt x="89693" y="52787"/>
                  </a:lnTo>
                  <a:cubicBezTo>
                    <a:pt x="118509" y="17598"/>
                    <a:pt x="148226" y="0"/>
                    <a:pt x="178844" y="0"/>
                  </a:cubicBezTo>
                  <a:cubicBezTo>
                    <a:pt x="202633" y="0"/>
                    <a:pt x="222466" y="8110"/>
                    <a:pt x="238348" y="24337"/>
                  </a:cubicBezTo>
                  <a:cubicBezTo>
                    <a:pt x="254231" y="40563"/>
                    <a:pt x="262173" y="61974"/>
                    <a:pt x="262173" y="88583"/>
                  </a:cubicBezTo>
                  <a:lnTo>
                    <a:pt x="262173" y="199931"/>
                  </a:lnTo>
                  <a:cubicBezTo>
                    <a:pt x="262173" y="216975"/>
                    <a:pt x="264975" y="228216"/>
                    <a:pt x="270579" y="233655"/>
                  </a:cubicBezTo>
                  <a:cubicBezTo>
                    <a:pt x="276189" y="239105"/>
                    <a:pt x="287180" y="241830"/>
                    <a:pt x="303569" y="241830"/>
                  </a:cubicBezTo>
                  <a:lnTo>
                    <a:pt x="303569" y="256055"/>
                  </a:lnTo>
                  <a:lnTo>
                    <a:pt x="172480" y="256055"/>
                  </a:lnTo>
                  <a:lnTo>
                    <a:pt x="172480" y="241830"/>
                  </a:lnTo>
                  <a:cubicBezTo>
                    <a:pt x="188363" y="241830"/>
                    <a:pt x="199236" y="239752"/>
                    <a:pt x="205093" y="235603"/>
                  </a:cubicBezTo>
                  <a:cubicBezTo>
                    <a:pt x="210951" y="231453"/>
                    <a:pt x="213877" y="223455"/>
                    <a:pt x="213877" y="211596"/>
                  </a:cubicBezTo>
                  <a:lnTo>
                    <a:pt x="213877" y="84233"/>
                  </a:lnTo>
                  <a:cubicBezTo>
                    <a:pt x="213877" y="67195"/>
                    <a:pt x="208755" y="53635"/>
                    <a:pt x="198518" y="43559"/>
                  </a:cubicBezTo>
                  <a:cubicBezTo>
                    <a:pt x="188275" y="33483"/>
                    <a:pt x="175176" y="28445"/>
                    <a:pt x="159223" y="28445"/>
                  </a:cubicBezTo>
                  <a:cubicBezTo>
                    <a:pt x="136299" y="28445"/>
                    <a:pt x="113117" y="44895"/>
                    <a:pt x="89693" y="77789"/>
                  </a:cubicBezTo>
                  <a:lnTo>
                    <a:pt x="89693" y="195593"/>
                  </a:lnTo>
                  <a:cubicBezTo>
                    <a:pt x="89693" y="215521"/>
                    <a:pt x="92348" y="228211"/>
                    <a:pt x="97669" y="233655"/>
                  </a:cubicBezTo>
                  <a:cubicBezTo>
                    <a:pt x="102985" y="239105"/>
                    <a:pt x="114123" y="241830"/>
                    <a:pt x="131083" y="241830"/>
                  </a:cubicBezTo>
                  <a:lnTo>
                    <a:pt x="131083" y="256055"/>
                  </a:lnTo>
                  <a:lnTo>
                    <a:pt x="0" y="256055"/>
                  </a:lnTo>
                  <a:lnTo>
                    <a:pt x="0" y="241830"/>
                  </a:lnTo>
                  <a:cubicBezTo>
                    <a:pt x="18903" y="241830"/>
                    <a:pt x="30524" y="238840"/>
                    <a:pt x="34874" y="232878"/>
                  </a:cubicBezTo>
                  <a:cubicBezTo>
                    <a:pt x="39218" y="226916"/>
                    <a:pt x="41397" y="214262"/>
                    <a:pt x="41397" y="194928"/>
                  </a:cubicBezTo>
                  <a:lnTo>
                    <a:pt x="41397" y="57119"/>
                  </a:lnTo>
                  <a:cubicBezTo>
                    <a:pt x="41397" y="42529"/>
                    <a:pt x="38771" y="32906"/>
                    <a:pt x="33526" y="28286"/>
                  </a:cubicBezTo>
                  <a:cubicBezTo>
                    <a:pt x="28281" y="23654"/>
                    <a:pt x="17101" y="21335"/>
                    <a:pt x="0" y="21335"/>
                  </a:cubicBezTo>
                  <a:lnTo>
                    <a:pt x="0" y="7110"/>
                  </a:lnTo>
                  <a:lnTo>
                    <a:pt x="77619" y="0"/>
                  </a:lnTo>
                  <a:lnTo>
                    <a:pt x="89693" y="0"/>
                  </a:lnTo>
                </a:path>
              </a:pathLst>
            </a:custGeom>
            <a:solidFill>
              <a:schemeClr val="accent1"/>
            </a:solidFill>
            <a:ln w="5872" cap="flat">
              <a:noFill/>
              <a:prstDash val="solid"/>
              <a:miter/>
            </a:ln>
          </p:spPr>
          <p:txBody>
            <a:bodyPr rtlCol="0" anchor="ctr"/>
            <a:lstStyle/>
            <a:p>
              <a:endParaRPr lang="en-US"/>
            </a:p>
          </p:txBody>
        </p:sp>
        <p:sp>
          <p:nvSpPr>
            <p:cNvPr id="23" name="Freeform: Shape 27">
              <a:extLst>
                <a:ext uri="{FF2B5EF4-FFF2-40B4-BE49-F238E27FC236}">
                  <a16:creationId xmlns:a16="http://schemas.microsoft.com/office/drawing/2014/main" id="{95497830-3275-5F4F-A3A5-A24537629975}"/>
                </a:ext>
              </a:extLst>
            </p:cNvPr>
            <p:cNvSpPr/>
            <p:nvPr/>
          </p:nvSpPr>
          <p:spPr>
            <a:xfrm>
              <a:off x="16339754" y="9741741"/>
              <a:ext cx="193178" cy="341418"/>
            </a:xfrm>
            <a:custGeom>
              <a:avLst/>
              <a:gdLst>
                <a:gd name="connsiteX0" fmla="*/ 82787 w 193178"/>
                <a:gd name="connsiteY0" fmla="*/ 0 h 341418"/>
                <a:gd name="connsiteX1" fmla="*/ 96586 w 193178"/>
                <a:gd name="connsiteY1" fmla="*/ 0 h 341418"/>
                <a:gd name="connsiteX2" fmla="*/ 96586 w 193178"/>
                <a:gd name="connsiteY2" fmla="*/ 85352 h 341418"/>
                <a:gd name="connsiteX3" fmla="*/ 179379 w 193178"/>
                <a:gd name="connsiteY3" fmla="*/ 85352 h 341418"/>
                <a:gd name="connsiteX4" fmla="*/ 179379 w 193178"/>
                <a:gd name="connsiteY4" fmla="*/ 99577 h 341418"/>
                <a:gd name="connsiteX5" fmla="*/ 96586 w 193178"/>
                <a:gd name="connsiteY5" fmla="*/ 99577 h 341418"/>
                <a:gd name="connsiteX6" fmla="*/ 96586 w 193178"/>
                <a:gd name="connsiteY6" fmla="*/ 265948 h 341418"/>
                <a:gd name="connsiteX7" fmla="*/ 107960 w 193178"/>
                <a:gd name="connsiteY7" fmla="*/ 306011 h 341418"/>
                <a:gd name="connsiteX8" fmla="*/ 140355 w 193178"/>
                <a:gd name="connsiteY8" fmla="*/ 320077 h 341418"/>
                <a:gd name="connsiteX9" fmla="*/ 185525 w 193178"/>
                <a:gd name="connsiteY9" fmla="*/ 298742 h 341418"/>
                <a:gd name="connsiteX10" fmla="*/ 193178 w 193178"/>
                <a:gd name="connsiteY10" fmla="*/ 306511 h 341418"/>
                <a:gd name="connsiteX11" fmla="*/ 119009 w 193178"/>
                <a:gd name="connsiteY11" fmla="*/ 341418 h 341418"/>
                <a:gd name="connsiteX12" fmla="*/ 67911 w 193178"/>
                <a:gd name="connsiteY12" fmla="*/ 320960 h 341418"/>
                <a:gd name="connsiteX13" fmla="*/ 48290 w 193178"/>
                <a:gd name="connsiteY13" fmla="*/ 268173 h 341418"/>
                <a:gd name="connsiteX14" fmla="*/ 48290 w 193178"/>
                <a:gd name="connsiteY14" fmla="*/ 99577 h 341418"/>
                <a:gd name="connsiteX15" fmla="*/ 0 w 193178"/>
                <a:gd name="connsiteY15" fmla="*/ 99577 h 341418"/>
                <a:gd name="connsiteX16" fmla="*/ 0 w 193178"/>
                <a:gd name="connsiteY16" fmla="*/ 87800 h 341418"/>
                <a:gd name="connsiteX17" fmla="*/ 82787 w 193178"/>
                <a:gd name="connsiteY17" fmla="*/ 0 h 34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178" h="341418">
                  <a:moveTo>
                    <a:pt x="82787" y="0"/>
                  </a:moveTo>
                  <a:lnTo>
                    <a:pt x="96586" y="0"/>
                  </a:lnTo>
                  <a:lnTo>
                    <a:pt x="96586" y="85352"/>
                  </a:lnTo>
                  <a:lnTo>
                    <a:pt x="179379" y="85352"/>
                  </a:lnTo>
                  <a:lnTo>
                    <a:pt x="179379" y="99577"/>
                  </a:lnTo>
                  <a:lnTo>
                    <a:pt x="96586" y="99577"/>
                  </a:lnTo>
                  <a:lnTo>
                    <a:pt x="96586" y="265948"/>
                  </a:lnTo>
                  <a:cubicBezTo>
                    <a:pt x="96586" y="283287"/>
                    <a:pt x="100377" y="296641"/>
                    <a:pt x="107960" y="306011"/>
                  </a:cubicBezTo>
                  <a:cubicBezTo>
                    <a:pt x="115542" y="315393"/>
                    <a:pt x="126339" y="320077"/>
                    <a:pt x="140355" y="320077"/>
                  </a:cubicBezTo>
                  <a:cubicBezTo>
                    <a:pt x="156886" y="320077"/>
                    <a:pt x="171938" y="312968"/>
                    <a:pt x="185525" y="298742"/>
                  </a:cubicBezTo>
                  <a:lnTo>
                    <a:pt x="193178" y="306511"/>
                  </a:lnTo>
                  <a:cubicBezTo>
                    <a:pt x="171762" y="329777"/>
                    <a:pt x="147037" y="341418"/>
                    <a:pt x="119009" y="341418"/>
                  </a:cubicBezTo>
                  <a:cubicBezTo>
                    <a:pt x="98023" y="341418"/>
                    <a:pt x="80992" y="334597"/>
                    <a:pt x="67911" y="320960"/>
                  </a:cubicBezTo>
                  <a:cubicBezTo>
                    <a:pt x="54831" y="307335"/>
                    <a:pt x="48290" y="289732"/>
                    <a:pt x="48290" y="268173"/>
                  </a:cubicBezTo>
                  <a:lnTo>
                    <a:pt x="48290" y="99577"/>
                  </a:lnTo>
                  <a:lnTo>
                    <a:pt x="0" y="99577"/>
                  </a:lnTo>
                  <a:lnTo>
                    <a:pt x="0" y="87800"/>
                  </a:lnTo>
                  <a:cubicBezTo>
                    <a:pt x="34350" y="71056"/>
                    <a:pt x="61948" y="41787"/>
                    <a:pt x="82787" y="0"/>
                  </a:cubicBezTo>
                </a:path>
              </a:pathLst>
            </a:custGeom>
            <a:solidFill>
              <a:schemeClr val="accent1"/>
            </a:solidFill>
            <a:ln w="5872" cap="flat">
              <a:noFill/>
              <a:prstDash val="solid"/>
              <a:miter/>
            </a:ln>
          </p:spPr>
          <p:txBody>
            <a:bodyPr rtlCol="0" anchor="ctr"/>
            <a:lstStyle/>
            <a:p>
              <a:endParaRPr lang="en-US"/>
            </a:p>
          </p:txBody>
        </p:sp>
        <p:sp>
          <p:nvSpPr>
            <p:cNvPr id="24" name="Freeform: Shape 28">
              <a:extLst>
                <a:ext uri="{FF2B5EF4-FFF2-40B4-BE49-F238E27FC236}">
                  <a16:creationId xmlns:a16="http://schemas.microsoft.com/office/drawing/2014/main" id="{1C7C458D-674E-3246-A5D6-F2AACB033520}"/>
                </a:ext>
              </a:extLst>
            </p:cNvPr>
            <p:cNvSpPr/>
            <p:nvPr/>
          </p:nvSpPr>
          <p:spPr>
            <a:xfrm>
              <a:off x="16526033" y="9819983"/>
              <a:ext cx="234574" cy="263170"/>
            </a:xfrm>
            <a:custGeom>
              <a:avLst/>
              <a:gdLst>
                <a:gd name="connsiteX0" fmla="*/ 48290 w 234574"/>
                <a:gd name="connsiteY0" fmla="*/ 92461 h 263170"/>
                <a:gd name="connsiteX1" fmla="*/ 179379 w 234574"/>
                <a:gd name="connsiteY1" fmla="*/ 92461 h 263170"/>
                <a:gd name="connsiteX2" fmla="*/ 179379 w 234574"/>
                <a:gd name="connsiteY2" fmla="*/ 87576 h 263170"/>
                <a:gd name="connsiteX3" fmla="*/ 160948 w 234574"/>
                <a:gd name="connsiteY3" fmla="*/ 34065 h 263170"/>
                <a:gd name="connsiteX4" fmla="*/ 115024 w 234574"/>
                <a:gd name="connsiteY4" fmla="*/ 14225 h 263170"/>
                <a:gd name="connsiteX5" fmla="*/ 68023 w 234574"/>
                <a:gd name="connsiteY5" fmla="*/ 35060 h 263170"/>
                <a:gd name="connsiteX6" fmla="*/ 48290 w 234574"/>
                <a:gd name="connsiteY6" fmla="*/ 92461 h 263170"/>
                <a:gd name="connsiteX7" fmla="*/ 234575 w 234574"/>
                <a:gd name="connsiteY7" fmla="*/ 192044 h 263170"/>
                <a:gd name="connsiteX8" fmla="*/ 234575 w 234574"/>
                <a:gd name="connsiteY8" fmla="*/ 210048 h 263170"/>
                <a:gd name="connsiteX9" fmla="*/ 188863 w 234574"/>
                <a:gd name="connsiteY9" fmla="*/ 250946 h 263170"/>
                <a:gd name="connsiteX10" fmla="*/ 132914 w 234574"/>
                <a:gd name="connsiteY10" fmla="*/ 263170 h 263170"/>
                <a:gd name="connsiteX11" fmla="*/ 37564 w 234574"/>
                <a:gd name="connsiteY11" fmla="*/ 226663 h 263170"/>
                <a:gd name="connsiteX12" fmla="*/ 0 w 234574"/>
                <a:gd name="connsiteY12" fmla="*/ 134031 h 263170"/>
                <a:gd name="connsiteX13" fmla="*/ 35410 w 234574"/>
                <a:gd name="connsiteY13" fmla="*/ 38733 h 263170"/>
                <a:gd name="connsiteX14" fmla="*/ 122247 w 234574"/>
                <a:gd name="connsiteY14" fmla="*/ 0 h 263170"/>
                <a:gd name="connsiteX15" fmla="*/ 196086 w 234574"/>
                <a:gd name="connsiteY15" fmla="*/ 29951 h 263170"/>
                <a:gd name="connsiteX16" fmla="*/ 227676 w 234574"/>
                <a:gd name="connsiteY16" fmla="*/ 101354 h 263170"/>
                <a:gd name="connsiteX17" fmla="*/ 227676 w 234574"/>
                <a:gd name="connsiteY17" fmla="*/ 106687 h 263170"/>
                <a:gd name="connsiteX18" fmla="*/ 48290 w 234574"/>
                <a:gd name="connsiteY18" fmla="*/ 106687 h 263170"/>
                <a:gd name="connsiteX19" fmla="*/ 48290 w 234574"/>
                <a:gd name="connsiteY19" fmla="*/ 110018 h 263170"/>
                <a:gd name="connsiteX20" fmla="*/ 60747 w 234574"/>
                <a:gd name="connsiteY20" fmla="*/ 179202 h 263170"/>
                <a:gd name="connsiteX21" fmla="*/ 97128 w 234574"/>
                <a:gd name="connsiteY21" fmla="*/ 225209 h 263170"/>
                <a:gd name="connsiteX22" fmla="*/ 147037 w 234574"/>
                <a:gd name="connsiteY22" fmla="*/ 241824 h 263170"/>
                <a:gd name="connsiteX23" fmla="*/ 188598 w 234574"/>
                <a:gd name="connsiteY23" fmla="*/ 232101 h 263170"/>
                <a:gd name="connsiteX24" fmla="*/ 234575 w 234574"/>
                <a:gd name="connsiteY24" fmla="*/ 192044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574" h="263170">
                  <a:moveTo>
                    <a:pt x="48290" y="92461"/>
                  </a:moveTo>
                  <a:lnTo>
                    <a:pt x="179379" y="92461"/>
                  </a:lnTo>
                  <a:lnTo>
                    <a:pt x="179379" y="87576"/>
                  </a:lnTo>
                  <a:cubicBezTo>
                    <a:pt x="179379" y="65123"/>
                    <a:pt x="173234" y="47284"/>
                    <a:pt x="160948" y="34065"/>
                  </a:cubicBezTo>
                  <a:cubicBezTo>
                    <a:pt x="148656" y="20835"/>
                    <a:pt x="133350" y="14225"/>
                    <a:pt x="115024" y="14225"/>
                  </a:cubicBezTo>
                  <a:cubicBezTo>
                    <a:pt x="95544" y="14225"/>
                    <a:pt x="79879" y="21170"/>
                    <a:pt x="68023" y="35060"/>
                  </a:cubicBezTo>
                  <a:cubicBezTo>
                    <a:pt x="56161" y="48956"/>
                    <a:pt x="49585" y="68089"/>
                    <a:pt x="48290" y="92461"/>
                  </a:cubicBezTo>
                  <a:moveTo>
                    <a:pt x="234575" y="192044"/>
                  </a:moveTo>
                  <a:lnTo>
                    <a:pt x="234575" y="210048"/>
                  </a:lnTo>
                  <a:cubicBezTo>
                    <a:pt x="219628" y="229158"/>
                    <a:pt x="204387" y="242795"/>
                    <a:pt x="188863" y="250946"/>
                  </a:cubicBezTo>
                  <a:cubicBezTo>
                    <a:pt x="173345" y="259092"/>
                    <a:pt x="154696" y="263170"/>
                    <a:pt x="132914" y="263170"/>
                  </a:cubicBezTo>
                  <a:cubicBezTo>
                    <a:pt x="94396" y="263170"/>
                    <a:pt x="62613" y="250999"/>
                    <a:pt x="37564" y="226663"/>
                  </a:cubicBezTo>
                  <a:cubicBezTo>
                    <a:pt x="12521" y="202320"/>
                    <a:pt x="0" y="171445"/>
                    <a:pt x="0" y="134031"/>
                  </a:cubicBezTo>
                  <a:cubicBezTo>
                    <a:pt x="0" y="96316"/>
                    <a:pt x="11803" y="64552"/>
                    <a:pt x="35410" y="38733"/>
                  </a:cubicBezTo>
                  <a:cubicBezTo>
                    <a:pt x="59022" y="12907"/>
                    <a:pt x="87962" y="0"/>
                    <a:pt x="122247" y="0"/>
                  </a:cubicBezTo>
                  <a:cubicBezTo>
                    <a:pt x="150416" y="0"/>
                    <a:pt x="175029" y="9982"/>
                    <a:pt x="196086" y="29951"/>
                  </a:cubicBezTo>
                  <a:cubicBezTo>
                    <a:pt x="217144" y="49915"/>
                    <a:pt x="227676" y="73722"/>
                    <a:pt x="227676" y="101354"/>
                  </a:cubicBezTo>
                  <a:lnTo>
                    <a:pt x="227676" y="106687"/>
                  </a:lnTo>
                  <a:lnTo>
                    <a:pt x="48290" y="106687"/>
                  </a:lnTo>
                  <a:lnTo>
                    <a:pt x="48290" y="110018"/>
                  </a:lnTo>
                  <a:cubicBezTo>
                    <a:pt x="48290" y="136544"/>
                    <a:pt x="52440" y="159603"/>
                    <a:pt x="60747" y="179202"/>
                  </a:cubicBezTo>
                  <a:cubicBezTo>
                    <a:pt x="69047" y="198795"/>
                    <a:pt x="81174" y="214138"/>
                    <a:pt x="97128" y="225209"/>
                  </a:cubicBezTo>
                  <a:cubicBezTo>
                    <a:pt x="113081" y="236280"/>
                    <a:pt x="129718" y="241824"/>
                    <a:pt x="147037" y="241824"/>
                  </a:cubicBezTo>
                  <a:cubicBezTo>
                    <a:pt x="163208" y="241824"/>
                    <a:pt x="177060" y="238575"/>
                    <a:pt x="188598" y="232101"/>
                  </a:cubicBezTo>
                  <a:cubicBezTo>
                    <a:pt x="200131" y="225621"/>
                    <a:pt x="215454" y="212267"/>
                    <a:pt x="234575" y="192044"/>
                  </a:cubicBezTo>
                  <a:close/>
                </a:path>
              </a:pathLst>
            </a:custGeom>
            <a:solidFill>
              <a:schemeClr val="accent1"/>
            </a:solidFill>
            <a:ln w="5872" cap="flat">
              <a:noFill/>
              <a:prstDash val="solid"/>
              <a:miter/>
            </a:ln>
          </p:spPr>
          <p:txBody>
            <a:bodyPr rtlCol="0" anchor="ctr"/>
            <a:lstStyle/>
            <a:p>
              <a:endParaRPr lang="en-US"/>
            </a:p>
          </p:txBody>
        </p:sp>
        <p:sp>
          <p:nvSpPr>
            <p:cNvPr id="25" name="Freeform: Shape 29">
              <a:extLst>
                <a:ext uri="{FF2B5EF4-FFF2-40B4-BE49-F238E27FC236}">
                  <a16:creationId xmlns:a16="http://schemas.microsoft.com/office/drawing/2014/main" id="{351104C5-1D3B-B440-B27A-3836C9F2A323}"/>
                </a:ext>
              </a:extLst>
            </p:cNvPr>
            <p:cNvSpPr/>
            <p:nvPr/>
          </p:nvSpPr>
          <p:spPr>
            <a:xfrm>
              <a:off x="16753702" y="9627939"/>
              <a:ext cx="144888" cy="448098"/>
            </a:xfrm>
            <a:custGeom>
              <a:avLst/>
              <a:gdLst>
                <a:gd name="connsiteX0" fmla="*/ 137989 w 144888"/>
                <a:gd name="connsiteY0" fmla="*/ 433874 h 448098"/>
                <a:gd name="connsiteX1" fmla="*/ 144888 w 144888"/>
                <a:gd name="connsiteY1" fmla="*/ 433874 h 448098"/>
                <a:gd name="connsiteX2" fmla="*/ 144888 w 144888"/>
                <a:gd name="connsiteY2" fmla="*/ 448099 h 448098"/>
                <a:gd name="connsiteX3" fmla="*/ 0 w 144888"/>
                <a:gd name="connsiteY3" fmla="*/ 448099 h 448098"/>
                <a:gd name="connsiteX4" fmla="*/ 0 w 144888"/>
                <a:gd name="connsiteY4" fmla="*/ 433874 h 448098"/>
                <a:gd name="connsiteX5" fmla="*/ 13481 w 144888"/>
                <a:gd name="connsiteY5" fmla="*/ 433874 h 448098"/>
                <a:gd name="connsiteX6" fmla="*/ 41020 w 144888"/>
                <a:gd name="connsiteY6" fmla="*/ 423815 h 448098"/>
                <a:gd name="connsiteX7" fmla="*/ 48296 w 144888"/>
                <a:gd name="connsiteY7" fmla="*/ 386419 h 448098"/>
                <a:gd name="connsiteX8" fmla="*/ 48296 w 144888"/>
                <a:gd name="connsiteY8" fmla="*/ 55571 h 448098"/>
                <a:gd name="connsiteX9" fmla="*/ 40967 w 144888"/>
                <a:gd name="connsiteY9" fmla="*/ 28786 h 448098"/>
                <a:gd name="connsiteX10" fmla="*/ 15636 w 144888"/>
                <a:gd name="connsiteY10" fmla="*/ 21341 h 448098"/>
                <a:gd name="connsiteX11" fmla="*/ 0 w 144888"/>
                <a:gd name="connsiteY11" fmla="*/ 21341 h 448098"/>
                <a:gd name="connsiteX12" fmla="*/ 0 w 144888"/>
                <a:gd name="connsiteY12" fmla="*/ 7116 h 448098"/>
                <a:gd name="connsiteX13" fmla="*/ 85060 w 144888"/>
                <a:gd name="connsiteY13" fmla="*/ 0 h 448098"/>
                <a:gd name="connsiteX14" fmla="*/ 96592 w 144888"/>
                <a:gd name="connsiteY14" fmla="*/ 0 h 448098"/>
                <a:gd name="connsiteX15" fmla="*/ 96592 w 144888"/>
                <a:gd name="connsiteY15" fmla="*/ 398525 h 448098"/>
                <a:gd name="connsiteX16" fmla="*/ 105381 w 144888"/>
                <a:gd name="connsiteY16" fmla="*/ 426423 h 448098"/>
                <a:gd name="connsiteX17" fmla="*/ 137989 w 144888"/>
                <a:gd name="connsiteY17" fmla="*/ 433874 h 44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888" h="448098">
                  <a:moveTo>
                    <a:pt x="137989" y="433874"/>
                  </a:moveTo>
                  <a:lnTo>
                    <a:pt x="144888" y="433874"/>
                  </a:lnTo>
                  <a:lnTo>
                    <a:pt x="144888" y="448099"/>
                  </a:lnTo>
                  <a:lnTo>
                    <a:pt x="0" y="448099"/>
                  </a:lnTo>
                  <a:lnTo>
                    <a:pt x="0" y="433874"/>
                  </a:lnTo>
                  <a:lnTo>
                    <a:pt x="13481" y="433874"/>
                  </a:lnTo>
                  <a:cubicBezTo>
                    <a:pt x="26991" y="433874"/>
                    <a:pt x="36169" y="430519"/>
                    <a:pt x="41020" y="423815"/>
                  </a:cubicBezTo>
                  <a:cubicBezTo>
                    <a:pt x="45871" y="417106"/>
                    <a:pt x="48296" y="404640"/>
                    <a:pt x="48296" y="386419"/>
                  </a:cubicBezTo>
                  <a:lnTo>
                    <a:pt x="48296" y="55571"/>
                  </a:lnTo>
                  <a:cubicBezTo>
                    <a:pt x="48296" y="42676"/>
                    <a:pt x="45853" y="33747"/>
                    <a:pt x="40967" y="28786"/>
                  </a:cubicBezTo>
                  <a:cubicBezTo>
                    <a:pt x="36081" y="23819"/>
                    <a:pt x="27639" y="21341"/>
                    <a:pt x="15636" y="21341"/>
                  </a:cubicBezTo>
                  <a:lnTo>
                    <a:pt x="0" y="21341"/>
                  </a:lnTo>
                  <a:lnTo>
                    <a:pt x="0" y="7116"/>
                  </a:lnTo>
                  <a:lnTo>
                    <a:pt x="85060" y="0"/>
                  </a:lnTo>
                  <a:lnTo>
                    <a:pt x="96592" y="0"/>
                  </a:lnTo>
                  <a:lnTo>
                    <a:pt x="96592" y="398525"/>
                  </a:lnTo>
                  <a:cubicBezTo>
                    <a:pt x="96592" y="412162"/>
                    <a:pt x="99524" y="421461"/>
                    <a:pt x="105381" y="426423"/>
                  </a:cubicBezTo>
                  <a:cubicBezTo>
                    <a:pt x="111239" y="431384"/>
                    <a:pt x="122106" y="433874"/>
                    <a:pt x="137989" y="433874"/>
                  </a:cubicBezTo>
                </a:path>
              </a:pathLst>
            </a:custGeom>
            <a:solidFill>
              <a:schemeClr val="accent1"/>
            </a:solidFill>
            <a:ln w="5872" cap="flat">
              <a:noFill/>
              <a:prstDash val="solid"/>
              <a:miter/>
            </a:ln>
          </p:spPr>
          <p:txBody>
            <a:bodyPr rtlCol="0" anchor="ctr"/>
            <a:lstStyle/>
            <a:p>
              <a:endParaRPr lang="en-US"/>
            </a:p>
          </p:txBody>
        </p:sp>
        <p:sp>
          <p:nvSpPr>
            <p:cNvPr id="26" name="Freeform: Shape 30">
              <a:extLst>
                <a:ext uri="{FF2B5EF4-FFF2-40B4-BE49-F238E27FC236}">
                  <a16:creationId xmlns:a16="http://schemas.microsoft.com/office/drawing/2014/main" id="{F742642A-5BEA-2F4F-923E-975A677E5F4E}"/>
                </a:ext>
              </a:extLst>
            </p:cNvPr>
            <p:cNvSpPr/>
            <p:nvPr/>
          </p:nvSpPr>
          <p:spPr>
            <a:xfrm>
              <a:off x="16884792" y="9627939"/>
              <a:ext cx="144882" cy="448098"/>
            </a:xfrm>
            <a:custGeom>
              <a:avLst/>
              <a:gdLst>
                <a:gd name="connsiteX0" fmla="*/ 137983 w 144882"/>
                <a:gd name="connsiteY0" fmla="*/ 433874 h 448098"/>
                <a:gd name="connsiteX1" fmla="*/ 144882 w 144882"/>
                <a:gd name="connsiteY1" fmla="*/ 433874 h 448098"/>
                <a:gd name="connsiteX2" fmla="*/ 144882 w 144882"/>
                <a:gd name="connsiteY2" fmla="*/ 448099 h 448098"/>
                <a:gd name="connsiteX3" fmla="*/ 0 w 144882"/>
                <a:gd name="connsiteY3" fmla="*/ 448099 h 448098"/>
                <a:gd name="connsiteX4" fmla="*/ 0 w 144882"/>
                <a:gd name="connsiteY4" fmla="*/ 433874 h 448098"/>
                <a:gd name="connsiteX5" fmla="*/ 13475 w 144882"/>
                <a:gd name="connsiteY5" fmla="*/ 433874 h 448098"/>
                <a:gd name="connsiteX6" fmla="*/ 41014 w 144882"/>
                <a:gd name="connsiteY6" fmla="*/ 423815 h 448098"/>
                <a:gd name="connsiteX7" fmla="*/ 48296 w 144882"/>
                <a:gd name="connsiteY7" fmla="*/ 386419 h 448098"/>
                <a:gd name="connsiteX8" fmla="*/ 48296 w 144882"/>
                <a:gd name="connsiteY8" fmla="*/ 55571 h 448098"/>
                <a:gd name="connsiteX9" fmla="*/ 40961 w 144882"/>
                <a:gd name="connsiteY9" fmla="*/ 28786 h 448098"/>
                <a:gd name="connsiteX10" fmla="*/ 15630 w 144882"/>
                <a:gd name="connsiteY10" fmla="*/ 21341 h 448098"/>
                <a:gd name="connsiteX11" fmla="*/ 0 w 144882"/>
                <a:gd name="connsiteY11" fmla="*/ 21341 h 448098"/>
                <a:gd name="connsiteX12" fmla="*/ 0 w 144882"/>
                <a:gd name="connsiteY12" fmla="*/ 7116 h 448098"/>
                <a:gd name="connsiteX13" fmla="*/ 85054 w 144882"/>
                <a:gd name="connsiteY13" fmla="*/ 0 h 448098"/>
                <a:gd name="connsiteX14" fmla="*/ 96586 w 144882"/>
                <a:gd name="connsiteY14" fmla="*/ 0 h 448098"/>
                <a:gd name="connsiteX15" fmla="*/ 96586 w 144882"/>
                <a:gd name="connsiteY15" fmla="*/ 398525 h 448098"/>
                <a:gd name="connsiteX16" fmla="*/ 105375 w 144882"/>
                <a:gd name="connsiteY16" fmla="*/ 426423 h 448098"/>
                <a:gd name="connsiteX17" fmla="*/ 137983 w 144882"/>
                <a:gd name="connsiteY17" fmla="*/ 433874 h 44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882" h="448098">
                  <a:moveTo>
                    <a:pt x="137983" y="433874"/>
                  </a:moveTo>
                  <a:lnTo>
                    <a:pt x="144882" y="433874"/>
                  </a:lnTo>
                  <a:lnTo>
                    <a:pt x="144882" y="448099"/>
                  </a:lnTo>
                  <a:lnTo>
                    <a:pt x="0" y="448099"/>
                  </a:lnTo>
                  <a:lnTo>
                    <a:pt x="0" y="433874"/>
                  </a:lnTo>
                  <a:lnTo>
                    <a:pt x="13475" y="433874"/>
                  </a:lnTo>
                  <a:cubicBezTo>
                    <a:pt x="26986" y="433874"/>
                    <a:pt x="36163" y="430519"/>
                    <a:pt x="41014" y="423815"/>
                  </a:cubicBezTo>
                  <a:cubicBezTo>
                    <a:pt x="45871" y="417106"/>
                    <a:pt x="48296" y="404640"/>
                    <a:pt x="48296" y="386419"/>
                  </a:cubicBezTo>
                  <a:lnTo>
                    <a:pt x="48296" y="55571"/>
                  </a:lnTo>
                  <a:cubicBezTo>
                    <a:pt x="48296" y="42676"/>
                    <a:pt x="45847" y="33747"/>
                    <a:pt x="40961" y="28786"/>
                  </a:cubicBezTo>
                  <a:cubicBezTo>
                    <a:pt x="36075" y="23819"/>
                    <a:pt x="27633" y="21341"/>
                    <a:pt x="15630" y="21341"/>
                  </a:cubicBezTo>
                  <a:lnTo>
                    <a:pt x="0" y="21341"/>
                  </a:lnTo>
                  <a:lnTo>
                    <a:pt x="0" y="7116"/>
                  </a:lnTo>
                  <a:lnTo>
                    <a:pt x="85054" y="0"/>
                  </a:lnTo>
                  <a:lnTo>
                    <a:pt x="96586" y="0"/>
                  </a:lnTo>
                  <a:lnTo>
                    <a:pt x="96586" y="398525"/>
                  </a:lnTo>
                  <a:cubicBezTo>
                    <a:pt x="96586" y="412162"/>
                    <a:pt x="99518" y="421461"/>
                    <a:pt x="105375" y="426423"/>
                  </a:cubicBezTo>
                  <a:cubicBezTo>
                    <a:pt x="111233" y="431384"/>
                    <a:pt x="122100" y="433874"/>
                    <a:pt x="137983" y="433874"/>
                  </a:cubicBezTo>
                </a:path>
              </a:pathLst>
            </a:custGeom>
            <a:solidFill>
              <a:schemeClr val="accent1"/>
            </a:solidFill>
            <a:ln w="5872" cap="flat">
              <a:noFill/>
              <a:prstDash val="solid"/>
              <a:miter/>
            </a:ln>
          </p:spPr>
          <p:txBody>
            <a:bodyPr rtlCol="0" anchor="ctr"/>
            <a:lstStyle/>
            <a:p>
              <a:endParaRPr lang="en-US"/>
            </a:p>
          </p:txBody>
        </p:sp>
        <p:sp>
          <p:nvSpPr>
            <p:cNvPr id="27" name="Freeform: Shape 31">
              <a:extLst>
                <a:ext uri="{FF2B5EF4-FFF2-40B4-BE49-F238E27FC236}">
                  <a16:creationId xmlns:a16="http://schemas.microsoft.com/office/drawing/2014/main" id="{82E76F5B-5822-EE4B-BB64-3EBAB857D655}"/>
                </a:ext>
              </a:extLst>
            </p:cNvPr>
            <p:cNvSpPr/>
            <p:nvPr/>
          </p:nvSpPr>
          <p:spPr>
            <a:xfrm>
              <a:off x="17015887" y="9684840"/>
              <a:ext cx="144876" cy="391197"/>
            </a:xfrm>
            <a:custGeom>
              <a:avLst/>
              <a:gdLst>
                <a:gd name="connsiteX0" fmla="*/ 72862 w 144876"/>
                <a:gd name="connsiteY0" fmla="*/ 0 h 391197"/>
                <a:gd name="connsiteX1" fmla="*/ 89675 w 144876"/>
                <a:gd name="connsiteY1" fmla="*/ 9170 h 391197"/>
                <a:gd name="connsiteX2" fmla="*/ 96574 w 144876"/>
                <a:gd name="connsiteY2" fmla="*/ 31676 h 391197"/>
                <a:gd name="connsiteX3" fmla="*/ 89569 w 144876"/>
                <a:gd name="connsiteY3" fmla="*/ 54459 h 391197"/>
                <a:gd name="connsiteX4" fmla="*/ 72862 w 144876"/>
                <a:gd name="connsiteY4" fmla="*/ 64017 h 391197"/>
                <a:gd name="connsiteX5" fmla="*/ 55560 w 144876"/>
                <a:gd name="connsiteY5" fmla="*/ 54459 h 391197"/>
                <a:gd name="connsiteX6" fmla="*/ 48284 w 144876"/>
                <a:gd name="connsiteY6" fmla="*/ 31676 h 391197"/>
                <a:gd name="connsiteX7" fmla="*/ 55454 w 144876"/>
                <a:gd name="connsiteY7" fmla="*/ 9170 h 391197"/>
                <a:gd name="connsiteX8" fmla="*/ 72862 w 144876"/>
                <a:gd name="connsiteY8" fmla="*/ 0 h 391197"/>
                <a:gd name="connsiteX9" fmla="*/ 84289 w 144876"/>
                <a:gd name="connsiteY9" fmla="*/ 135143 h 391197"/>
                <a:gd name="connsiteX10" fmla="*/ 96580 w 144876"/>
                <a:gd name="connsiteY10" fmla="*/ 135143 h 391197"/>
                <a:gd name="connsiteX11" fmla="*/ 96580 w 144876"/>
                <a:gd name="connsiteY11" fmla="*/ 342966 h 391197"/>
                <a:gd name="connsiteX12" fmla="*/ 106988 w 144876"/>
                <a:gd name="connsiteY12" fmla="*/ 370140 h 391197"/>
                <a:gd name="connsiteX13" fmla="*/ 144876 w 144876"/>
                <a:gd name="connsiteY13" fmla="*/ 376973 h 391197"/>
                <a:gd name="connsiteX14" fmla="*/ 144876 w 144876"/>
                <a:gd name="connsiteY14" fmla="*/ 391198 h 391197"/>
                <a:gd name="connsiteX15" fmla="*/ 0 w 144876"/>
                <a:gd name="connsiteY15" fmla="*/ 391198 h 391197"/>
                <a:gd name="connsiteX16" fmla="*/ 0 w 144876"/>
                <a:gd name="connsiteY16" fmla="*/ 376973 h 391197"/>
                <a:gd name="connsiteX17" fmla="*/ 39448 w 144876"/>
                <a:gd name="connsiteY17" fmla="*/ 370416 h 391197"/>
                <a:gd name="connsiteX18" fmla="*/ 48290 w 144876"/>
                <a:gd name="connsiteY18" fmla="*/ 343190 h 391197"/>
                <a:gd name="connsiteX19" fmla="*/ 48290 w 144876"/>
                <a:gd name="connsiteY19" fmla="*/ 192933 h 391197"/>
                <a:gd name="connsiteX20" fmla="*/ 40202 w 144876"/>
                <a:gd name="connsiteY20" fmla="*/ 163594 h 391197"/>
                <a:gd name="connsiteX21" fmla="*/ 0 w 144876"/>
                <a:gd name="connsiteY21" fmla="*/ 156478 h 391197"/>
                <a:gd name="connsiteX22" fmla="*/ 0 w 144876"/>
                <a:gd name="connsiteY22" fmla="*/ 142253 h 391197"/>
                <a:gd name="connsiteX23" fmla="*/ 84289 w 144876"/>
                <a:gd name="connsiteY23" fmla="*/ 135143 h 39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876" h="391197">
                  <a:moveTo>
                    <a:pt x="72862" y="0"/>
                  </a:moveTo>
                  <a:cubicBezTo>
                    <a:pt x="79473" y="0"/>
                    <a:pt x="85071" y="3060"/>
                    <a:pt x="89675" y="9170"/>
                  </a:cubicBezTo>
                  <a:cubicBezTo>
                    <a:pt x="94273" y="15285"/>
                    <a:pt x="96574" y="22783"/>
                    <a:pt x="96574" y="31676"/>
                  </a:cubicBezTo>
                  <a:cubicBezTo>
                    <a:pt x="96574" y="40492"/>
                    <a:pt x="94243" y="48085"/>
                    <a:pt x="89569" y="54459"/>
                  </a:cubicBezTo>
                  <a:cubicBezTo>
                    <a:pt x="84901" y="60833"/>
                    <a:pt x="79332" y="64017"/>
                    <a:pt x="72862" y="64017"/>
                  </a:cubicBezTo>
                  <a:cubicBezTo>
                    <a:pt x="66175" y="64017"/>
                    <a:pt x="60411" y="60833"/>
                    <a:pt x="55560" y="54459"/>
                  </a:cubicBezTo>
                  <a:cubicBezTo>
                    <a:pt x="50710" y="48085"/>
                    <a:pt x="48284" y="40492"/>
                    <a:pt x="48284" y="31676"/>
                  </a:cubicBezTo>
                  <a:cubicBezTo>
                    <a:pt x="48284" y="22783"/>
                    <a:pt x="50674" y="15285"/>
                    <a:pt x="55454" y="9170"/>
                  </a:cubicBezTo>
                  <a:cubicBezTo>
                    <a:pt x="60229" y="3060"/>
                    <a:pt x="66033" y="0"/>
                    <a:pt x="72862" y="0"/>
                  </a:cubicBezTo>
                  <a:moveTo>
                    <a:pt x="84289" y="135143"/>
                  </a:moveTo>
                  <a:lnTo>
                    <a:pt x="96580" y="135143"/>
                  </a:lnTo>
                  <a:lnTo>
                    <a:pt x="96580" y="342966"/>
                  </a:lnTo>
                  <a:cubicBezTo>
                    <a:pt x="96580" y="356526"/>
                    <a:pt x="100048" y="365584"/>
                    <a:pt x="106988" y="370140"/>
                  </a:cubicBezTo>
                  <a:cubicBezTo>
                    <a:pt x="113923" y="374689"/>
                    <a:pt x="126545" y="376973"/>
                    <a:pt x="144876" y="376973"/>
                  </a:cubicBezTo>
                  <a:lnTo>
                    <a:pt x="144876" y="391198"/>
                  </a:lnTo>
                  <a:lnTo>
                    <a:pt x="0" y="391198"/>
                  </a:lnTo>
                  <a:lnTo>
                    <a:pt x="0" y="376973"/>
                  </a:lnTo>
                  <a:cubicBezTo>
                    <a:pt x="20410" y="376973"/>
                    <a:pt x="33555" y="374789"/>
                    <a:pt x="39448" y="370416"/>
                  </a:cubicBezTo>
                  <a:cubicBezTo>
                    <a:pt x="45341" y="366043"/>
                    <a:pt x="48290" y="356968"/>
                    <a:pt x="48290" y="343190"/>
                  </a:cubicBezTo>
                  <a:lnTo>
                    <a:pt x="48290" y="192933"/>
                  </a:lnTo>
                  <a:cubicBezTo>
                    <a:pt x="48290" y="178113"/>
                    <a:pt x="45594" y="168337"/>
                    <a:pt x="40202" y="163594"/>
                  </a:cubicBezTo>
                  <a:cubicBezTo>
                    <a:pt x="34815" y="158850"/>
                    <a:pt x="21417" y="156478"/>
                    <a:pt x="0" y="156478"/>
                  </a:cubicBezTo>
                  <a:lnTo>
                    <a:pt x="0" y="142253"/>
                  </a:lnTo>
                  <a:lnTo>
                    <a:pt x="84289" y="135143"/>
                  </a:lnTo>
                  <a:close/>
                </a:path>
              </a:pathLst>
            </a:custGeom>
            <a:solidFill>
              <a:schemeClr val="accent1"/>
            </a:solidFill>
            <a:ln w="5872" cap="flat">
              <a:noFill/>
              <a:prstDash val="solid"/>
              <a:miter/>
            </a:ln>
          </p:spPr>
          <p:txBody>
            <a:bodyPr rtlCol="0" anchor="ctr"/>
            <a:lstStyle/>
            <a:p>
              <a:endParaRPr lang="en-US"/>
            </a:p>
          </p:txBody>
        </p:sp>
        <p:sp>
          <p:nvSpPr>
            <p:cNvPr id="28" name="Freeform: Shape 32">
              <a:extLst>
                <a:ext uri="{FF2B5EF4-FFF2-40B4-BE49-F238E27FC236}">
                  <a16:creationId xmlns:a16="http://schemas.microsoft.com/office/drawing/2014/main" id="{E6E1EF22-B1F2-F841-AE54-163D98FDEAAB}"/>
                </a:ext>
              </a:extLst>
            </p:cNvPr>
            <p:cNvSpPr/>
            <p:nvPr/>
          </p:nvSpPr>
          <p:spPr>
            <a:xfrm>
              <a:off x="17146953" y="9656389"/>
              <a:ext cx="358770" cy="419648"/>
            </a:xfrm>
            <a:custGeom>
              <a:avLst/>
              <a:gdLst>
                <a:gd name="connsiteX0" fmla="*/ 264657 w 358770"/>
                <a:gd name="connsiteY0" fmla="*/ 28451 h 419648"/>
                <a:gd name="connsiteX1" fmla="*/ 206983 w 358770"/>
                <a:gd name="connsiteY1" fmla="*/ 28451 h 419648"/>
                <a:gd name="connsiteX2" fmla="*/ 206983 w 358770"/>
                <a:gd name="connsiteY2" fmla="*/ 342631 h 419648"/>
                <a:gd name="connsiteX3" fmla="*/ 216849 w 358770"/>
                <a:gd name="connsiteY3" fmla="*/ 392534 h 419648"/>
                <a:gd name="connsiteX4" fmla="*/ 255279 w 358770"/>
                <a:gd name="connsiteY4" fmla="*/ 405423 h 419648"/>
                <a:gd name="connsiteX5" fmla="*/ 255279 w 358770"/>
                <a:gd name="connsiteY5" fmla="*/ 419648 h 419648"/>
                <a:gd name="connsiteX6" fmla="*/ 103497 w 358770"/>
                <a:gd name="connsiteY6" fmla="*/ 419648 h 419648"/>
                <a:gd name="connsiteX7" fmla="*/ 103497 w 358770"/>
                <a:gd name="connsiteY7" fmla="*/ 405423 h 419648"/>
                <a:gd name="connsiteX8" fmla="*/ 141709 w 358770"/>
                <a:gd name="connsiteY8" fmla="*/ 390586 h 419648"/>
                <a:gd name="connsiteX9" fmla="*/ 151793 w 358770"/>
                <a:gd name="connsiteY9" fmla="*/ 340524 h 419648"/>
                <a:gd name="connsiteX10" fmla="*/ 151793 w 358770"/>
                <a:gd name="connsiteY10" fmla="*/ 28451 h 419648"/>
                <a:gd name="connsiteX11" fmla="*/ 94543 w 358770"/>
                <a:gd name="connsiteY11" fmla="*/ 28451 h 419648"/>
                <a:gd name="connsiteX12" fmla="*/ 34821 w 358770"/>
                <a:gd name="connsiteY12" fmla="*/ 41675 h 419648"/>
                <a:gd name="connsiteX13" fmla="*/ 13799 w 358770"/>
                <a:gd name="connsiteY13" fmla="*/ 85352 h 419648"/>
                <a:gd name="connsiteX14" fmla="*/ 0 w 358770"/>
                <a:gd name="connsiteY14" fmla="*/ 85352 h 419648"/>
                <a:gd name="connsiteX15" fmla="*/ 0 w 358770"/>
                <a:gd name="connsiteY15" fmla="*/ 0 h 419648"/>
                <a:gd name="connsiteX16" fmla="*/ 13799 w 358770"/>
                <a:gd name="connsiteY16" fmla="*/ 0 h 419648"/>
                <a:gd name="connsiteX17" fmla="*/ 73415 w 358770"/>
                <a:gd name="connsiteY17" fmla="*/ 14225 h 419648"/>
                <a:gd name="connsiteX18" fmla="*/ 281900 w 358770"/>
                <a:gd name="connsiteY18" fmla="*/ 14225 h 419648"/>
                <a:gd name="connsiteX19" fmla="*/ 344966 w 358770"/>
                <a:gd name="connsiteY19" fmla="*/ 0 h 419648"/>
                <a:gd name="connsiteX20" fmla="*/ 358771 w 358770"/>
                <a:gd name="connsiteY20" fmla="*/ 0 h 419648"/>
                <a:gd name="connsiteX21" fmla="*/ 358771 w 358770"/>
                <a:gd name="connsiteY21" fmla="*/ 85352 h 419648"/>
                <a:gd name="connsiteX22" fmla="*/ 344966 w 358770"/>
                <a:gd name="connsiteY22" fmla="*/ 85352 h 419648"/>
                <a:gd name="connsiteX23" fmla="*/ 319529 w 358770"/>
                <a:gd name="connsiteY23" fmla="*/ 40457 h 419648"/>
                <a:gd name="connsiteX24" fmla="*/ 264657 w 358770"/>
                <a:gd name="connsiteY24" fmla="*/ 28451 h 41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8770" h="419648">
                  <a:moveTo>
                    <a:pt x="264657" y="28451"/>
                  </a:moveTo>
                  <a:lnTo>
                    <a:pt x="206983" y="28451"/>
                  </a:lnTo>
                  <a:lnTo>
                    <a:pt x="206983" y="342631"/>
                  </a:lnTo>
                  <a:cubicBezTo>
                    <a:pt x="206983" y="367297"/>
                    <a:pt x="210274" y="383935"/>
                    <a:pt x="216849" y="392534"/>
                  </a:cubicBezTo>
                  <a:cubicBezTo>
                    <a:pt x="223425" y="401127"/>
                    <a:pt x="236235" y="405423"/>
                    <a:pt x="255279" y="405423"/>
                  </a:cubicBezTo>
                  <a:lnTo>
                    <a:pt x="255279" y="419648"/>
                  </a:lnTo>
                  <a:lnTo>
                    <a:pt x="103497" y="419648"/>
                  </a:lnTo>
                  <a:lnTo>
                    <a:pt x="103497" y="405423"/>
                  </a:lnTo>
                  <a:cubicBezTo>
                    <a:pt x="122253" y="405423"/>
                    <a:pt x="134992" y="400473"/>
                    <a:pt x="141709" y="390586"/>
                  </a:cubicBezTo>
                  <a:cubicBezTo>
                    <a:pt x="148432" y="380698"/>
                    <a:pt x="151793" y="364007"/>
                    <a:pt x="151793" y="340524"/>
                  </a:cubicBezTo>
                  <a:lnTo>
                    <a:pt x="151793" y="28451"/>
                  </a:lnTo>
                  <a:lnTo>
                    <a:pt x="94543" y="28451"/>
                  </a:lnTo>
                  <a:cubicBezTo>
                    <a:pt x="67169" y="28451"/>
                    <a:pt x="47260" y="32859"/>
                    <a:pt x="34821" y="41675"/>
                  </a:cubicBezTo>
                  <a:cubicBezTo>
                    <a:pt x="22382" y="50492"/>
                    <a:pt x="15382" y="65053"/>
                    <a:pt x="13799" y="85352"/>
                  </a:cubicBezTo>
                  <a:lnTo>
                    <a:pt x="0" y="85352"/>
                  </a:lnTo>
                  <a:lnTo>
                    <a:pt x="0" y="0"/>
                  </a:lnTo>
                  <a:lnTo>
                    <a:pt x="13799" y="0"/>
                  </a:lnTo>
                  <a:cubicBezTo>
                    <a:pt x="24442" y="9487"/>
                    <a:pt x="44311" y="14225"/>
                    <a:pt x="73415" y="14225"/>
                  </a:cubicBezTo>
                  <a:lnTo>
                    <a:pt x="281900" y="14225"/>
                  </a:lnTo>
                  <a:cubicBezTo>
                    <a:pt x="311946" y="14225"/>
                    <a:pt x="332963" y="9487"/>
                    <a:pt x="344966" y="0"/>
                  </a:cubicBezTo>
                  <a:lnTo>
                    <a:pt x="358771" y="0"/>
                  </a:lnTo>
                  <a:lnTo>
                    <a:pt x="358771" y="85352"/>
                  </a:lnTo>
                  <a:lnTo>
                    <a:pt x="344966" y="85352"/>
                  </a:lnTo>
                  <a:cubicBezTo>
                    <a:pt x="340221" y="63422"/>
                    <a:pt x="331744" y="48455"/>
                    <a:pt x="319529" y="40457"/>
                  </a:cubicBezTo>
                  <a:cubicBezTo>
                    <a:pt x="307313" y="32453"/>
                    <a:pt x="289023" y="28451"/>
                    <a:pt x="264657" y="28451"/>
                  </a:cubicBezTo>
                </a:path>
              </a:pathLst>
            </a:custGeom>
            <a:solidFill>
              <a:schemeClr val="tx1"/>
            </a:solidFill>
            <a:ln w="5872" cap="flat">
              <a:noFill/>
              <a:prstDash val="solid"/>
              <a:miter/>
            </a:ln>
          </p:spPr>
          <p:txBody>
            <a:bodyPr rtlCol="0" anchor="ctr"/>
            <a:lstStyle/>
            <a:p>
              <a:endParaRPr lang="en-US"/>
            </a:p>
          </p:txBody>
        </p:sp>
        <p:sp>
          <p:nvSpPr>
            <p:cNvPr id="29" name="Freeform: Shape 33">
              <a:extLst>
                <a:ext uri="{FF2B5EF4-FFF2-40B4-BE49-F238E27FC236}">
                  <a16:creationId xmlns:a16="http://schemas.microsoft.com/office/drawing/2014/main" id="{90C7DF2E-1F76-6845-A379-40EAEA399115}"/>
                </a:ext>
              </a:extLst>
            </p:cNvPr>
            <p:cNvSpPr/>
            <p:nvPr/>
          </p:nvSpPr>
          <p:spPr>
            <a:xfrm>
              <a:off x="17426380" y="9819983"/>
              <a:ext cx="234574" cy="263170"/>
            </a:xfrm>
            <a:custGeom>
              <a:avLst/>
              <a:gdLst>
                <a:gd name="connsiteX0" fmla="*/ 48296 w 234574"/>
                <a:gd name="connsiteY0" fmla="*/ 92461 h 263170"/>
                <a:gd name="connsiteX1" fmla="*/ 179379 w 234574"/>
                <a:gd name="connsiteY1" fmla="*/ 92461 h 263170"/>
                <a:gd name="connsiteX2" fmla="*/ 179379 w 234574"/>
                <a:gd name="connsiteY2" fmla="*/ 87576 h 263170"/>
                <a:gd name="connsiteX3" fmla="*/ 160948 w 234574"/>
                <a:gd name="connsiteY3" fmla="*/ 34065 h 263170"/>
                <a:gd name="connsiteX4" fmla="*/ 115024 w 234574"/>
                <a:gd name="connsiteY4" fmla="*/ 14225 h 263170"/>
                <a:gd name="connsiteX5" fmla="*/ 68023 w 234574"/>
                <a:gd name="connsiteY5" fmla="*/ 35060 h 263170"/>
                <a:gd name="connsiteX6" fmla="*/ 48296 w 234574"/>
                <a:gd name="connsiteY6" fmla="*/ 92461 h 263170"/>
                <a:gd name="connsiteX7" fmla="*/ 234575 w 234574"/>
                <a:gd name="connsiteY7" fmla="*/ 192044 h 263170"/>
                <a:gd name="connsiteX8" fmla="*/ 234575 w 234574"/>
                <a:gd name="connsiteY8" fmla="*/ 210048 h 263170"/>
                <a:gd name="connsiteX9" fmla="*/ 188869 w 234574"/>
                <a:gd name="connsiteY9" fmla="*/ 250946 h 263170"/>
                <a:gd name="connsiteX10" fmla="*/ 132920 w 234574"/>
                <a:gd name="connsiteY10" fmla="*/ 263170 h 263170"/>
                <a:gd name="connsiteX11" fmla="*/ 37570 w 234574"/>
                <a:gd name="connsiteY11" fmla="*/ 226663 h 263170"/>
                <a:gd name="connsiteX12" fmla="*/ 0 w 234574"/>
                <a:gd name="connsiteY12" fmla="*/ 134031 h 263170"/>
                <a:gd name="connsiteX13" fmla="*/ 35410 w 234574"/>
                <a:gd name="connsiteY13" fmla="*/ 38733 h 263170"/>
                <a:gd name="connsiteX14" fmla="*/ 122247 w 234574"/>
                <a:gd name="connsiteY14" fmla="*/ 0 h 263170"/>
                <a:gd name="connsiteX15" fmla="*/ 196098 w 234574"/>
                <a:gd name="connsiteY15" fmla="*/ 29951 h 263170"/>
                <a:gd name="connsiteX16" fmla="*/ 227676 w 234574"/>
                <a:gd name="connsiteY16" fmla="*/ 101354 h 263170"/>
                <a:gd name="connsiteX17" fmla="*/ 227676 w 234574"/>
                <a:gd name="connsiteY17" fmla="*/ 106687 h 263170"/>
                <a:gd name="connsiteX18" fmla="*/ 48296 w 234574"/>
                <a:gd name="connsiteY18" fmla="*/ 106687 h 263170"/>
                <a:gd name="connsiteX19" fmla="*/ 48296 w 234574"/>
                <a:gd name="connsiteY19" fmla="*/ 110018 h 263170"/>
                <a:gd name="connsiteX20" fmla="*/ 60747 w 234574"/>
                <a:gd name="connsiteY20" fmla="*/ 179202 h 263170"/>
                <a:gd name="connsiteX21" fmla="*/ 97128 w 234574"/>
                <a:gd name="connsiteY21" fmla="*/ 225209 h 263170"/>
                <a:gd name="connsiteX22" fmla="*/ 147043 w 234574"/>
                <a:gd name="connsiteY22" fmla="*/ 241824 h 263170"/>
                <a:gd name="connsiteX23" fmla="*/ 188598 w 234574"/>
                <a:gd name="connsiteY23" fmla="*/ 232101 h 263170"/>
                <a:gd name="connsiteX24" fmla="*/ 234575 w 234574"/>
                <a:gd name="connsiteY24" fmla="*/ 192044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574" h="263170">
                  <a:moveTo>
                    <a:pt x="48296" y="92461"/>
                  </a:moveTo>
                  <a:lnTo>
                    <a:pt x="179379" y="92461"/>
                  </a:lnTo>
                  <a:lnTo>
                    <a:pt x="179379" y="87576"/>
                  </a:lnTo>
                  <a:cubicBezTo>
                    <a:pt x="179379" y="65123"/>
                    <a:pt x="173234" y="47284"/>
                    <a:pt x="160948" y="34065"/>
                  </a:cubicBezTo>
                  <a:cubicBezTo>
                    <a:pt x="148656" y="20835"/>
                    <a:pt x="133350" y="14225"/>
                    <a:pt x="115024" y="14225"/>
                  </a:cubicBezTo>
                  <a:cubicBezTo>
                    <a:pt x="95544" y="14225"/>
                    <a:pt x="79879" y="21170"/>
                    <a:pt x="68023" y="35060"/>
                  </a:cubicBezTo>
                  <a:cubicBezTo>
                    <a:pt x="56161" y="48956"/>
                    <a:pt x="49585" y="68089"/>
                    <a:pt x="48296" y="92461"/>
                  </a:cubicBezTo>
                  <a:moveTo>
                    <a:pt x="234575" y="192044"/>
                  </a:moveTo>
                  <a:lnTo>
                    <a:pt x="234575" y="210048"/>
                  </a:lnTo>
                  <a:cubicBezTo>
                    <a:pt x="219628" y="229158"/>
                    <a:pt x="204393" y="242795"/>
                    <a:pt x="188869" y="250946"/>
                  </a:cubicBezTo>
                  <a:cubicBezTo>
                    <a:pt x="173345" y="259092"/>
                    <a:pt x="154696" y="263170"/>
                    <a:pt x="132920" y="263170"/>
                  </a:cubicBezTo>
                  <a:cubicBezTo>
                    <a:pt x="94396" y="263170"/>
                    <a:pt x="62613" y="250999"/>
                    <a:pt x="37570" y="226663"/>
                  </a:cubicBezTo>
                  <a:cubicBezTo>
                    <a:pt x="12521" y="202320"/>
                    <a:pt x="0" y="171445"/>
                    <a:pt x="0" y="134031"/>
                  </a:cubicBezTo>
                  <a:cubicBezTo>
                    <a:pt x="0" y="96316"/>
                    <a:pt x="11803" y="64552"/>
                    <a:pt x="35410" y="38733"/>
                  </a:cubicBezTo>
                  <a:cubicBezTo>
                    <a:pt x="59028" y="12907"/>
                    <a:pt x="87974" y="0"/>
                    <a:pt x="122247" y="0"/>
                  </a:cubicBezTo>
                  <a:cubicBezTo>
                    <a:pt x="150416" y="0"/>
                    <a:pt x="175041" y="9982"/>
                    <a:pt x="196098" y="29951"/>
                  </a:cubicBezTo>
                  <a:cubicBezTo>
                    <a:pt x="217150" y="49915"/>
                    <a:pt x="227676" y="73722"/>
                    <a:pt x="227676" y="101354"/>
                  </a:cubicBezTo>
                  <a:lnTo>
                    <a:pt x="227676" y="106687"/>
                  </a:lnTo>
                  <a:lnTo>
                    <a:pt x="48296" y="106687"/>
                  </a:lnTo>
                  <a:lnTo>
                    <a:pt x="48296" y="110018"/>
                  </a:lnTo>
                  <a:cubicBezTo>
                    <a:pt x="48296" y="136544"/>
                    <a:pt x="52446" y="159603"/>
                    <a:pt x="60747" y="179202"/>
                  </a:cubicBezTo>
                  <a:cubicBezTo>
                    <a:pt x="69047" y="198795"/>
                    <a:pt x="81174" y="214138"/>
                    <a:pt x="97128" y="225209"/>
                  </a:cubicBezTo>
                  <a:cubicBezTo>
                    <a:pt x="113081" y="236280"/>
                    <a:pt x="129718" y="241824"/>
                    <a:pt x="147043" y="241824"/>
                  </a:cubicBezTo>
                  <a:cubicBezTo>
                    <a:pt x="163202" y="241824"/>
                    <a:pt x="177060" y="238575"/>
                    <a:pt x="188598" y="232101"/>
                  </a:cubicBezTo>
                  <a:cubicBezTo>
                    <a:pt x="200131" y="225621"/>
                    <a:pt x="215460" y="212267"/>
                    <a:pt x="234575" y="192044"/>
                  </a:cubicBezTo>
                  <a:close/>
                </a:path>
              </a:pathLst>
            </a:custGeom>
            <a:solidFill>
              <a:schemeClr val="tx1"/>
            </a:solidFill>
            <a:ln w="5872" cap="flat">
              <a:noFill/>
              <a:prstDash val="solid"/>
              <a:miter/>
            </a:ln>
          </p:spPr>
          <p:txBody>
            <a:bodyPr rtlCol="0" anchor="ctr"/>
            <a:lstStyle/>
            <a:p>
              <a:endParaRPr lang="en-US"/>
            </a:p>
          </p:txBody>
        </p:sp>
        <p:sp>
          <p:nvSpPr>
            <p:cNvPr id="30" name="Freeform: Shape 34">
              <a:extLst>
                <a:ext uri="{FF2B5EF4-FFF2-40B4-BE49-F238E27FC236}">
                  <a16:creationId xmlns:a16="http://schemas.microsoft.com/office/drawing/2014/main" id="{32863FE7-BF4A-AF4F-810D-3C59A5C83C54}"/>
                </a:ext>
              </a:extLst>
            </p:cNvPr>
            <p:cNvSpPr/>
            <p:nvPr/>
          </p:nvSpPr>
          <p:spPr>
            <a:xfrm>
              <a:off x="17674753" y="9819983"/>
              <a:ext cx="227675" cy="263170"/>
            </a:xfrm>
            <a:custGeom>
              <a:avLst/>
              <a:gdLst>
                <a:gd name="connsiteX0" fmla="*/ 220776 w 227675"/>
                <a:gd name="connsiteY0" fmla="*/ 0 h 263170"/>
                <a:gd name="connsiteX1" fmla="*/ 220776 w 227675"/>
                <a:gd name="connsiteY1" fmla="*/ 85352 h 263170"/>
                <a:gd name="connsiteX2" fmla="*/ 206977 w 227675"/>
                <a:gd name="connsiteY2" fmla="*/ 85352 h 263170"/>
                <a:gd name="connsiteX3" fmla="*/ 178302 w 227675"/>
                <a:gd name="connsiteY3" fmla="*/ 33341 h 263170"/>
                <a:gd name="connsiteX4" fmla="*/ 127852 w 227675"/>
                <a:gd name="connsiteY4" fmla="*/ 14225 h 263170"/>
                <a:gd name="connsiteX5" fmla="*/ 70448 w 227675"/>
                <a:gd name="connsiteY5" fmla="*/ 42952 h 263170"/>
                <a:gd name="connsiteX6" fmla="*/ 48290 w 227675"/>
                <a:gd name="connsiteY6" fmla="*/ 117463 h 263170"/>
                <a:gd name="connsiteX7" fmla="*/ 74864 w 227675"/>
                <a:gd name="connsiteY7" fmla="*/ 204927 h 263170"/>
                <a:gd name="connsiteX8" fmla="*/ 138201 w 227675"/>
                <a:gd name="connsiteY8" fmla="*/ 241830 h 263170"/>
                <a:gd name="connsiteX9" fmla="*/ 186550 w 227675"/>
                <a:gd name="connsiteY9" fmla="*/ 228664 h 263170"/>
                <a:gd name="connsiteX10" fmla="*/ 227676 w 227675"/>
                <a:gd name="connsiteY10" fmla="*/ 192044 h 263170"/>
                <a:gd name="connsiteX11" fmla="*/ 227676 w 227675"/>
                <a:gd name="connsiteY11" fmla="*/ 209712 h 263170"/>
                <a:gd name="connsiteX12" fmla="*/ 121164 w 227675"/>
                <a:gd name="connsiteY12" fmla="*/ 263170 h 263170"/>
                <a:gd name="connsiteX13" fmla="*/ 33785 w 227675"/>
                <a:gd name="connsiteY13" fmla="*/ 228216 h 263170"/>
                <a:gd name="connsiteX14" fmla="*/ 0 w 227675"/>
                <a:gd name="connsiteY14" fmla="*/ 137362 h 263170"/>
                <a:gd name="connsiteX15" fmla="*/ 36110 w 227675"/>
                <a:gd name="connsiteY15" fmla="*/ 40063 h 263170"/>
                <a:gd name="connsiteX16" fmla="*/ 123213 w 227675"/>
                <a:gd name="connsiteY16" fmla="*/ 0 h 263170"/>
                <a:gd name="connsiteX17" fmla="*/ 173987 w 227675"/>
                <a:gd name="connsiteY17" fmla="*/ 9334 h 263170"/>
                <a:gd name="connsiteX18" fmla="*/ 190806 w 227675"/>
                <a:gd name="connsiteY18" fmla="*/ 13337 h 263170"/>
                <a:gd name="connsiteX19" fmla="*/ 206977 w 227675"/>
                <a:gd name="connsiteY19" fmla="*/ 0 h 263170"/>
                <a:gd name="connsiteX20" fmla="*/ 220776 w 227675"/>
                <a:gd name="connsiteY20" fmla="*/ 0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675" h="263170">
                  <a:moveTo>
                    <a:pt x="220776" y="0"/>
                  </a:moveTo>
                  <a:lnTo>
                    <a:pt x="220776" y="85352"/>
                  </a:lnTo>
                  <a:lnTo>
                    <a:pt x="206977" y="85352"/>
                  </a:lnTo>
                  <a:cubicBezTo>
                    <a:pt x="201944" y="63416"/>
                    <a:pt x="192384" y="46078"/>
                    <a:pt x="178302" y="33341"/>
                  </a:cubicBezTo>
                  <a:cubicBezTo>
                    <a:pt x="164209" y="20599"/>
                    <a:pt x="147396" y="14225"/>
                    <a:pt x="127852" y="14225"/>
                  </a:cubicBezTo>
                  <a:cubicBezTo>
                    <a:pt x="104351" y="14225"/>
                    <a:pt x="85213" y="23801"/>
                    <a:pt x="70448" y="42952"/>
                  </a:cubicBezTo>
                  <a:cubicBezTo>
                    <a:pt x="55678" y="62104"/>
                    <a:pt x="48290" y="86947"/>
                    <a:pt x="48290" y="117463"/>
                  </a:cubicBezTo>
                  <a:cubicBezTo>
                    <a:pt x="48290" y="151181"/>
                    <a:pt x="57150" y="180338"/>
                    <a:pt x="74864" y="204927"/>
                  </a:cubicBezTo>
                  <a:cubicBezTo>
                    <a:pt x="92583" y="229523"/>
                    <a:pt x="113694" y="241830"/>
                    <a:pt x="138201" y="241830"/>
                  </a:cubicBezTo>
                  <a:cubicBezTo>
                    <a:pt x="154443" y="241830"/>
                    <a:pt x="170555" y="237439"/>
                    <a:pt x="186550" y="228664"/>
                  </a:cubicBezTo>
                  <a:cubicBezTo>
                    <a:pt x="202538" y="219883"/>
                    <a:pt x="216249" y="207676"/>
                    <a:pt x="227676" y="192044"/>
                  </a:cubicBezTo>
                  <a:lnTo>
                    <a:pt x="227676" y="209712"/>
                  </a:lnTo>
                  <a:cubicBezTo>
                    <a:pt x="201514" y="245349"/>
                    <a:pt x="166004" y="263170"/>
                    <a:pt x="121164" y="263170"/>
                  </a:cubicBezTo>
                  <a:cubicBezTo>
                    <a:pt x="85448" y="263170"/>
                    <a:pt x="56320" y="251517"/>
                    <a:pt x="33785" y="228216"/>
                  </a:cubicBezTo>
                  <a:cubicBezTo>
                    <a:pt x="11262" y="204916"/>
                    <a:pt x="0" y="174635"/>
                    <a:pt x="0" y="137362"/>
                  </a:cubicBezTo>
                  <a:cubicBezTo>
                    <a:pt x="0" y="99206"/>
                    <a:pt x="12033" y="66771"/>
                    <a:pt x="36110" y="40063"/>
                  </a:cubicBezTo>
                  <a:cubicBezTo>
                    <a:pt x="60188" y="13354"/>
                    <a:pt x="89216" y="0"/>
                    <a:pt x="123213" y="0"/>
                  </a:cubicBezTo>
                  <a:cubicBezTo>
                    <a:pt x="138377" y="0"/>
                    <a:pt x="155302" y="3113"/>
                    <a:pt x="173987" y="9334"/>
                  </a:cubicBezTo>
                  <a:cubicBezTo>
                    <a:pt x="182111" y="12001"/>
                    <a:pt x="187715" y="13337"/>
                    <a:pt x="190806" y="13337"/>
                  </a:cubicBezTo>
                  <a:cubicBezTo>
                    <a:pt x="197629" y="13337"/>
                    <a:pt x="203015" y="8893"/>
                    <a:pt x="206977" y="0"/>
                  </a:cubicBezTo>
                  <a:lnTo>
                    <a:pt x="220776" y="0"/>
                  </a:lnTo>
                </a:path>
              </a:pathLst>
            </a:custGeom>
            <a:solidFill>
              <a:schemeClr val="tx1"/>
            </a:solidFill>
            <a:ln w="5872" cap="flat">
              <a:noFill/>
              <a:prstDash val="solid"/>
              <a:miter/>
            </a:ln>
          </p:spPr>
          <p:txBody>
            <a:bodyPr rtlCol="0" anchor="ctr"/>
            <a:lstStyle/>
            <a:p>
              <a:endParaRPr lang="en-US"/>
            </a:p>
          </p:txBody>
        </p:sp>
        <p:sp>
          <p:nvSpPr>
            <p:cNvPr id="31" name="Freeform: Shape 35">
              <a:extLst>
                <a:ext uri="{FF2B5EF4-FFF2-40B4-BE49-F238E27FC236}">
                  <a16:creationId xmlns:a16="http://schemas.microsoft.com/office/drawing/2014/main" id="{C14A835C-86E7-8B4F-AEFF-2D70F4FB931C}"/>
                </a:ext>
              </a:extLst>
            </p:cNvPr>
            <p:cNvSpPr/>
            <p:nvPr/>
          </p:nvSpPr>
          <p:spPr>
            <a:xfrm>
              <a:off x="17881736" y="9741741"/>
              <a:ext cx="193178" cy="341418"/>
            </a:xfrm>
            <a:custGeom>
              <a:avLst/>
              <a:gdLst>
                <a:gd name="connsiteX0" fmla="*/ 82782 w 193178"/>
                <a:gd name="connsiteY0" fmla="*/ 0 h 341418"/>
                <a:gd name="connsiteX1" fmla="*/ 96580 w 193178"/>
                <a:gd name="connsiteY1" fmla="*/ 0 h 341418"/>
                <a:gd name="connsiteX2" fmla="*/ 96580 w 193178"/>
                <a:gd name="connsiteY2" fmla="*/ 85352 h 341418"/>
                <a:gd name="connsiteX3" fmla="*/ 179374 w 193178"/>
                <a:gd name="connsiteY3" fmla="*/ 85352 h 341418"/>
                <a:gd name="connsiteX4" fmla="*/ 179374 w 193178"/>
                <a:gd name="connsiteY4" fmla="*/ 99577 h 341418"/>
                <a:gd name="connsiteX5" fmla="*/ 96580 w 193178"/>
                <a:gd name="connsiteY5" fmla="*/ 99577 h 341418"/>
                <a:gd name="connsiteX6" fmla="*/ 96580 w 193178"/>
                <a:gd name="connsiteY6" fmla="*/ 265948 h 341418"/>
                <a:gd name="connsiteX7" fmla="*/ 107960 w 193178"/>
                <a:gd name="connsiteY7" fmla="*/ 306011 h 341418"/>
                <a:gd name="connsiteX8" fmla="*/ 140355 w 193178"/>
                <a:gd name="connsiteY8" fmla="*/ 320077 h 341418"/>
                <a:gd name="connsiteX9" fmla="*/ 185525 w 193178"/>
                <a:gd name="connsiteY9" fmla="*/ 298742 h 341418"/>
                <a:gd name="connsiteX10" fmla="*/ 193178 w 193178"/>
                <a:gd name="connsiteY10" fmla="*/ 306511 h 341418"/>
                <a:gd name="connsiteX11" fmla="*/ 119009 w 193178"/>
                <a:gd name="connsiteY11" fmla="*/ 341418 h 341418"/>
                <a:gd name="connsiteX12" fmla="*/ 67905 w 193178"/>
                <a:gd name="connsiteY12" fmla="*/ 320960 h 341418"/>
                <a:gd name="connsiteX13" fmla="*/ 48284 w 193178"/>
                <a:gd name="connsiteY13" fmla="*/ 268173 h 341418"/>
                <a:gd name="connsiteX14" fmla="*/ 48284 w 193178"/>
                <a:gd name="connsiteY14" fmla="*/ 99577 h 341418"/>
                <a:gd name="connsiteX15" fmla="*/ 0 w 193178"/>
                <a:gd name="connsiteY15" fmla="*/ 99577 h 341418"/>
                <a:gd name="connsiteX16" fmla="*/ 0 w 193178"/>
                <a:gd name="connsiteY16" fmla="*/ 87800 h 341418"/>
                <a:gd name="connsiteX17" fmla="*/ 82782 w 193178"/>
                <a:gd name="connsiteY17" fmla="*/ 0 h 34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178" h="341418">
                  <a:moveTo>
                    <a:pt x="82782" y="0"/>
                  </a:moveTo>
                  <a:lnTo>
                    <a:pt x="96580" y="0"/>
                  </a:lnTo>
                  <a:lnTo>
                    <a:pt x="96580" y="85352"/>
                  </a:lnTo>
                  <a:lnTo>
                    <a:pt x="179374" y="85352"/>
                  </a:lnTo>
                  <a:lnTo>
                    <a:pt x="179374" y="99577"/>
                  </a:lnTo>
                  <a:lnTo>
                    <a:pt x="96580" y="99577"/>
                  </a:lnTo>
                  <a:lnTo>
                    <a:pt x="96580" y="265948"/>
                  </a:lnTo>
                  <a:cubicBezTo>
                    <a:pt x="96580" y="283287"/>
                    <a:pt x="100377" y="296641"/>
                    <a:pt x="107960" y="306011"/>
                  </a:cubicBezTo>
                  <a:cubicBezTo>
                    <a:pt x="115542" y="315393"/>
                    <a:pt x="126339" y="320077"/>
                    <a:pt x="140355" y="320077"/>
                  </a:cubicBezTo>
                  <a:cubicBezTo>
                    <a:pt x="156886" y="320077"/>
                    <a:pt x="171933" y="312968"/>
                    <a:pt x="185525" y="298742"/>
                  </a:cubicBezTo>
                  <a:lnTo>
                    <a:pt x="193178" y="306511"/>
                  </a:lnTo>
                  <a:cubicBezTo>
                    <a:pt x="171762" y="329777"/>
                    <a:pt x="147037" y="341418"/>
                    <a:pt x="119009" y="341418"/>
                  </a:cubicBezTo>
                  <a:cubicBezTo>
                    <a:pt x="98023" y="341418"/>
                    <a:pt x="80992" y="334597"/>
                    <a:pt x="67905" y="320960"/>
                  </a:cubicBezTo>
                  <a:cubicBezTo>
                    <a:pt x="54825" y="307335"/>
                    <a:pt x="48284" y="289732"/>
                    <a:pt x="48284" y="268173"/>
                  </a:cubicBezTo>
                  <a:lnTo>
                    <a:pt x="48284" y="99577"/>
                  </a:lnTo>
                  <a:lnTo>
                    <a:pt x="0" y="99577"/>
                  </a:lnTo>
                  <a:lnTo>
                    <a:pt x="0" y="87800"/>
                  </a:lnTo>
                  <a:cubicBezTo>
                    <a:pt x="34344" y="71056"/>
                    <a:pt x="61942" y="41787"/>
                    <a:pt x="82782" y="0"/>
                  </a:cubicBezTo>
                </a:path>
              </a:pathLst>
            </a:custGeom>
            <a:solidFill>
              <a:schemeClr val="tx1"/>
            </a:solidFill>
            <a:ln w="5872" cap="flat">
              <a:noFill/>
              <a:prstDash val="solid"/>
              <a:miter/>
            </a:ln>
          </p:spPr>
          <p:txBody>
            <a:bodyPr rtlCol="0" anchor="ctr"/>
            <a:lstStyle/>
            <a:p>
              <a:endParaRPr lang="en-US"/>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5"/>
        </a:solidFill>
        <a:effectLst/>
      </p:bgPr>
    </p:bg>
    <p:spTree>
      <p:nvGrpSpPr>
        <p:cNvPr id="1" name=""/>
        <p:cNvGrpSpPr/>
        <p:nvPr/>
      </p:nvGrpSpPr>
      <p:grpSpPr>
        <a:xfrm>
          <a:off x="0" y="0"/>
          <a:ext cx="0" cy="0"/>
          <a:chOff x="0" y="0"/>
          <a:chExt cx="0" cy="0"/>
        </a:xfrm>
      </p:grpSpPr>
      <p:grpSp>
        <p:nvGrpSpPr>
          <p:cNvPr id="2" name="Group 2"/>
          <p:cNvGrpSpPr/>
          <p:nvPr/>
        </p:nvGrpSpPr>
        <p:grpSpPr>
          <a:xfrm>
            <a:off x="3953201" y="5981640"/>
            <a:ext cx="4344182" cy="1256192"/>
            <a:chOff x="0" y="0"/>
            <a:chExt cx="5792243" cy="1674922"/>
          </a:xfrm>
        </p:grpSpPr>
        <p:sp>
          <p:nvSpPr>
            <p:cNvPr id="3" name="TextBox 3"/>
            <p:cNvSpPr txBox="1"/>
            <p:nvPr/>
          </p:nvSpPr>
          <p:spPr>
            <a:xfrm>
              <a:off x="0" y="57150"/>
              <a:ext cx="5792243" cy="857250"/>
            </a:xfrm>
            <a:prstGeom prst="rect">
              <a:avLst/>
            </a:prstGeom>
          </p:spPr>
          <p:txBody>
            <a:bodyPr lIns="0" tIns="0" rIns="0" bIns="0" rtlCol="0" anchor="t">
              <a:spAutoFit/>
            </a:bodyPr>
            <a:lstStyle/>
            <a:p>
              <a:pPr marL="0" lvl="0" indent="0" algn="ctr">
                <a:lnSpc>
                  <a:spcPts val="4320"/>
                </a:lnSpc>
                <a:spcBef>
                  <a:spcPts val="3240"/>
                </a:spcBef>
              </a:pPr>
              <a:r>
                <a:rPr lang="en-US" sz="4500" spc="-45">
                  <a:solidFill>
                    <a:srgbClr val="1F70B9"/>
                  </a:solidFill>
                  <a:latin typeface="Bryndan Write"/>
                </a:rPr>
                <a:t>Ema</a:t>
              </a:r>
              <a:r>
                <a:rPr lang="en-US" sz="4500" u="none" spc="-45">
                  <a:solidFill>
                    <a:srgbClr val="1F70B9"/>
                  </a:solidFill>
                  <a:latin typeface="Bryndan Write"/>
                </a:rPr>
                <a:t>il</a:t>
              </a:r>
            </a:p>
          </p:txBody>
        </p:sp>
        <p:sp>
          <p:nvSpPr>
            <p:cNvPr id="4" name="TextBox 4"/>
            <p:cNvSpPr txBox="1"/>
            <p:nvPr/>
          </p:nvSpPr>
          <p:spPr>
            <a:xfrm>
              <a:off x="0" y="1139617"/>
              <a:ext cx="5792243" cy="535305"/>
            </a:xfrm>
            <a:prstGeom prst="rect">
              <a:avLst/>
            </a:prstGeom>
          </p:spPr>
          <p:txBody>
            <a:bodyPr lIns="0" tIns="0" rIns="0" bIns="0" rtlCol="0" anchor="t">
              <a:spAutoFit/>
            </a:bodyPr>
            <a:lstStyle/>
            <a:p>
              <a:pPr marL="0" lvl="0" indent="0" algn="ctr">
                <a:lnSpc>
                  <a:spcPts val="3359"/>
                </a:lnSpc>
                <a:spcBef>
                  <a:spcPct val="0"/>
                </a:spcBef>
              </a:pPr>
              <a:r>
                <a:rPr lang="en-US" sz="2399" spc="71">
                  <a:solidFill>
                    <a:srgbClr val="0F0E0C"/>
                  </a:solidFill>
                  <a:latin typeface="Poppins Medium"/>
                </a:rPr>
                <a:t>icmsinfo@intellitect.com</a:t>
              </a:r>
            </a:p>
          </p:txBody>
        </p:sp>
      </p:grpSp>
      <p:grpSp>
        <p:nvGrpSpPr>
          <p:cNvPr id="5" name="Group 5"/>
          <p:cNvGrpSpPr/>
          <p:nvPr/>
        </p:nvGrpSpPr>
        <p:grpSpPr>
          <a:xfrm>
            <a:off x="9870721" y="5981640"/>
            <a:ext cx="4404356" cy="1256192"/>
            <a:chOff x="0" y="0"/>
            <a:chExt cx="5872474" cy="1674922"/>
          </a:xfrm>
        </p:grpSpPr>
        <p:sp>
          <p:nvSpPr>
            <p:cNvPr id="6" name="TextBox 6"/>
            <p:cNvSpPr txBox="1"/>
            <p:nvPr/>
          </p:nvSpPr>
          <p:spPr>
            <a:xfrm>
              <a:off x="0" y="57150"/>
              <a:ext cx="5872474" cy="857250"/>
            </a:xfrm>
            <a:prstGeom prst="rect">
              <a:avLst/>
            </a:prstGeom>
          </p:spPr>
          <p:txBody>
            <a:bodyPr lIns="0" tIns="0" rIns="0" bIns="0" rtlCol="0" anchor="t">
              <a:spAutoFit/>
            </a:bodyPr>
            <a:lstStyle/>
            <a:p>
              <a:pPr marL="0" lvl="0" indent="0" algn="ctr">
                <a:lnSpc>
                  <a:spcPts val="4320"/>
                </a:lnSpc>
                <a:spcBef>
                  <a:spcPts val="3240"/>
                </a:spcBef>
              </a:pPr>
              <a:r>
                <a:rPr lang="en-US" sz="4500" spc="-45">
                  <a:solidFill>
                    <a:srgbClr val="1F70B9"/>
                  </a:solidFill>
                  <a:latin typeface="Bryndan Write"/>
                </a:rPr>
                <a:t>Webs</a:t>
              </a:r>
              <a:r>
                <a:rPr lang="en-US" sz="4500" u="none" spc="-45">
                  <a:solidFill>
                    <a:srgbClr val="1F70B9"/>
                  </a:solidFill>
                  <a:latin typeface="Bryndan Write"/>
                </a:rPr>
                <a:t>ite</a:t>
              </a:r>
            </a:p>
          </p:txBody>
        </p:sp>
        <p:sp>
          <p:nvSpPr>
            <p:cNvPr id="7" name="TextBox 7"/>
            <p:cNvSpPr txBox="1"/>
            <p:nvPr/>
          </p:nvSpPr>
          <p:spPr>
            <a:xfrm>
              <a:off x="0" y="1139617"/>
              <a:ext cx="5872474" cy="535305"/>
            </a:xfrm>
            <a:prstGeom prst="rect">
              <a:avLst/>
            </a:prstGeom>
          </p:spPr>
          <p:txBody>
            <a:bodyPr lIns="0" tIns="0" rIns="0" bIns="0" rtlCol="0" anchor="t">
              <a:spAutoFit/>
            </a:bodyPr>
            <a:lstStyle/>
            <a:p>
              <a:pPr marL="0" lvl="0" indent="0" algn="ctr">
                <a:lnSpc>
                  <a:spcPts val="3359"/>
                </a:lnSpc>
                <a:spcBef>
                  <a:spcPct val="0"/>
                </a:spcBef>
              </a:pPr>
              <a:r>
                <a:rPr lang="en-US" sz="2399" spc="71">
                  <a:solidFill>
                    <a:srgbClr val="0F0E0C"/>
                  </a:solidFill>
                  <a:latin typeface="Poppins Medium"/>
                </a:rPr>
                <a:t>intellitect.com/icms</a:t>
              </a:r>
            </a:p>
          </p:txBody>
        </p:sp>
      </p:grpSp>
      <p:grpSp>
        <p:nvGrpSpPr>
          <p:cNvPr id="8" name="Group 8"/>
          <p:cNvGrpSpPr/>
          <p:nvPr/>
        </p:nvGrpSpPr>
        <p:grpSpPr>
          <a:xfrm>
            <a:off x="4479922" y="2241583"/>
            <a:ext cx="9328155" cy="2940017"/>
            <a:chOff x="0" y="0"/>
            <a:chExt cx="12437540" cy="3920023"/>
          </a:xfrm>
        </p:grpSpPr>
        <p:sp>
          <p:nvSpPr>
            <p:cNvPr id="9" name="TextBox 9"/>
            <p:cNvSpPr txBox="1"/>
            <p:nvPr/>
          </p:nvSpPr>
          <p:spPr>
            <a:xfrm>
              <a:off x="0" y="104775"/>
              <a:ext cx="12437540" cy="1480100"/>
            </a:xfrm>
            <a:prstGeom prst="rect">
              <a:avLst/>
            </a:prstGeom>
          </p:spPr>
          <p:txBody>
            <a:bodyPr lIns="0" tIns="0" rIns="0" bIns="0" rtlCol="0" anchor="t">
              <a:spAutoFit/>
            </a:bodyPr>
            <a:lstStyle/>
            <a:p>
              <a:pPr marL="0" lvl="0" indent="0" algn="ctr">
                <a:lnSpc>
                  <a:spcPts val="7488"/>
                </a:lnSpc>
                <a:spcBef>
                  <a:spcPts val="5616"/>
                </a:spcBef>
              </a:pPr>
              <a:r>
                <a:rPr lang="en-US" sz="7800" spc="-78">
                  <a:solidFill>
                    <a:srgbClr val="1F70B9"/>
                  </a:solidFill>
                  <a:latin typeface="Bryndan Write"/>
                </a:rPr>
                <a:t>Thanks for Your Time!</a:t>
              </a:r>
            </a:p>
          </p:txBody>
        </p:sp>
        <p:sp>
          <p:nvSpPr>
            <p:cNvPr id="10" name="TextBox 10"/>
            <p:cNvSpPr txBox="1"/>
            <p:nvPr/>
          </p:nvSpPr>
          <p:spPr>
            <a:xfrm>
              <a:off x="0" y="1966339"/>
              <a:ext cx="12437540" cy="1953683"/>
            </a:xfrm>
            <a:prstGeom prst="rect">
              <a:avLst/>
            </a:prstGeom>
          </p:spPr>
          <p:txBody>
            <a:bodyPr lIns="0" tIns="0" rIns="0" bIns="0" rtlCol="0" anchor="t">
              <a:spAutoFit/>
            </a:bodyPr>
            <a:lstStyle/>
            <a:p>
              <a:pPr marL="0" lvl="0" indent="0" algn="ctr">
                <a:lnSpc>
                  <a:spcPts val="3919"/>
                </a:lnSpc>
                <a:spcBef>
                  <a:spcPct val="0"/>
                </a:spcBef>
              </a:pPr>
              <a:r>
                <a:rPr lang="en-US" sz="2800" spc="28">
                  <a:solidFill>
                    <a:srgbClr val="2E3364"/>
                  </a:solidFill>
                  <a:latin typeface="Poppins Medium"/>
                </a:rPr>
                <a:t>Q</a:t>
              </a:r>
              <a:r>
                <a:rPr lang="en-US" sz="2800" u="none" spc="28">
                  <a:solidFill>
                    <a:srgbClr val="2E3364"/>
                  </a:solidFill>
                  <a:latin typeface="Poppins Medium"/>
                </a:rPr>
                <a:t>uestions?</a:t>
              </a:r>
            </a:p>
            <a:p>
              <a:pPr marL="0" lvl="0" indent="0" algn="ctr">
                <a:lnSpc>
                  <a:spcPts val="3919"/>
                </a:lnSpc>
                <a:spcBef>
                  <a:spcPct val="0"/>
                </a:spcBef>
              </a:pPr>
              <a:r>
                <a:rPr lang="en-US" sz="2799" u="none" spc="27">
                  <a:solidFill>
                    <a:srgbClr val="2E3364"/>
                  </a:solidFill>
                  <a:latin typeface="Poppins Medium"/>
                </a:rPr>
                <a:t>Customized D</a:t>
              </a:r>
              <a:r>
                <a:rPr lang="en-US" sz="2800" u="none" spc="28">
                  <a:solidFill>
                    <a:srgbClr val="2E3364"/>
                  </a:solidFill>
                  <a:latin typeface="Poppins Medium"/>
                </a:rPr>
                <a:t>emo?</a:t>
              </a:r>
            </a:p>
            <a:p>
              <a:pPr marL="0" lvl="0" indent="0" algn="ctr">
                <a:lnSpc>
                  <a:spcPts val="3919"/>
                </a:lnSpc>
                <a:spcBef>
                  <a:spcPct val="0"/>
                </a:spcBef>
              </a:pPr>
              <a:r>
                <a:rPr lang="en-US" sz="2799" u="none" spc="27">
                  <a:solidFill>
                    <a:srgbClr val="2E3364"/>
                  </a:solidFill>
                  <a:latin typeface="Poppins Medium"/>
                </a:rPr>
                <a:t>ICMS Test Drive?</a:t>
              </a:r>
            </a:p>
          </p:txBody>
        </p:sp>
      </p:grpSp>
      <p:pic>
        <p:nvPicPr>
          <p:cNvPr id="11" name="Picture 11"/>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10441983">
            <a:off x="11444519" y="9434580"/>
            <a:ext cx="6847146" cy="286335"/>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rot="-1039723">
            <a:off x="2707785" y="-341557"/>
            <a:ext cx="1094776" cy="1178331"/>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rot="10686315">
            <a:off x="10359468" y="-362829"/>
            <a:ext cx="1521681" cy="1366746"/>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rot="-411575">
            <a:off x="-536157" y="2932017"/>
            <a:ext cx="1072315" cy="1449074"/>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a:stretch>
        </p:blipFill>
        <p:spPr>
          <a:xfrm>
            <a:off x="2094132" y="9457205"/>
            <a:ext cx="1231719" cy="1195887"/>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a:fillRect/>
          </a:stretch>
        </p:blipFill>
        <p:spPr>
          <a:xfrm rot="-884370">
            <a:off x="16317929" y="1639961"/>
            <a:ext cx="2670345" cy="582621"/>
          </a:xfrm>
          <a:prstGeom prst="rect">
            <a:avLst/>
          </a:prstGeom>
        </p:spPr>
      </p:pic>
      <p:grpSp>
        <p:nvGrpSpPr>
          <p:cNvPr id="17" name="Picture 5">
            <a:extLst>
              <a:ext uri="{FF2B5EF4-FFF2-40B4-BE49-F238E27FC236}">
                <a16:creationId xmlns:a16="http://schemas.microsoft.com/office/drawing/2014/main" id="{DE590E8B-CEA6-9A46-A15F-F5E2B3E17DAE}"/>
              </a:ext>
            </a:extLst>
          </p:cNvPr>
          <p:cNvGrpSpPr/>
          <p:nvPr/>
        </p:nvGrpSpPr>
        <p:grpSpPr>
          <a:xfrm>
            <a:off x="15925800" y="9627939"/>
            <a:ext cx="2149114" cy="455220"/>
            <a:chOff x="15925800" y="9627939"/>
            <a:chExt cx="2149114" cy="455220"/>
          </a:xfrm>
        </p:grpSpPr>
        <p:sp>
          <p:nvSpPr>
            <p:cNvPr id="18" name="Freeform: Shape 25">
              <a:extLst>
                <a:ext uri="{FF2B5EF4-FFF2-40B4-BE49-F238E27FC236}">
                  <a16:creationId xmlns:a16="http://schemas.microsoft.com/office/drawing/2014/main" id="{1266FF34-A0CD-294C-8D7D-DD3674F5F58F}"/>
                </a:ext>
              </a:extLst>
            </p:cNvPr>
            <p:cNvSpPr/>
            <p:nvPr/>
          </p:nvSpPr>
          <p:spPr>
            <a:xfrm>
              <a:off x="15925800" y="9670614"/>
              <a:ext cx="144882" cy="405429"/>
            </a:xfrm>
            <a:custGeom>
              <a:avLst/>
              <a:gdLst>
                <a:gd name="connsiteX0" fmla="*/ 144882 w 144882"/>
                <a:gd name="connsiteY0" fmla="*/ 0 h 405429"/>
                <a:gd name="connsiteX1" fmla="*/ 144882 w 144882"/>
                <a:gd name="connsiteY1" fmla="*/ 14225 h 405429"/>
                <a:gd name="connsiteX2" fmla="*/ 107100 w 144882"/>
                <a:gd name="connsiteY2" fmla="*/ 28227 h 405429"/>
                <a:gd name="connsiteX3" fmla="*/ 96586 w 144882"/>
                <a:gd name="connsiteY3" fmla="*/ 78130 h 405429"/>
                <a:gd name="connsiteX4" fmla="*/ 96586 w 144882"/>
                <a:gd name="connsiteY4" fmla="*/ 327740 h 405429"/>
                <a:gd name="connsiteX5" fmla="*/ 107100 w 144882"/>
                <a:gd name="connsiteY5" fmla="*/ 377361 h 405429"/>
                <a:gd name="connsiteX6" fmla="*/ 144882 w 144882"/>
                <a:gd name="connsiteY6" fmla="*/ 391204 h 405429"/>
                <a:gd name="connsiteX7" fmla="*/ 144882 w 144882"/>
                <a:gd name="connsiteY7" fmla="*/ 405429 h 405429"/>
                <a:gd name="connsiteX8" fmla="*/ 0 w 144882"/>
                <a:gd name="connsiteY8" fmla="*/ 405429 h 405429"/>
                <a:gd name="connsiteX9" fmla="*/ 0 w 144882"/>
                <a:gd name="connsiteY9" fmla="*/ 391204 h 405429"/>
                <a:gd name="connsiteX10" fmla="*/ 32660 w 144882"/>
                <a:gd name="connsiteY10" fmla="*/ 377538 h 405429"/>
                <a:gd name="connsiteX11" fmla="*/ 41397 w 144882"/>
                <a:gd name="connsiteY11" fmla="*/ 327746 h 405429"/>
                <a:gd name="connsiteX12" fmla="*/ 41397 w 144882"/>
                <a:gd name="connsiteY12" fmla="*/ 78130 h 405429"/>
                <a:gd name="connsiteX13" fmla="*/ 32825 w 144882"/>
                <a:gd name="connsiteY13" fmla="*/ 27733 h 405429"/>
                <a:gd name="connsiteX14" fmla="*/ 0 w 144882"/>
                <a:gd name="connsiteY14" fmla="*/ 14225 h 405429"/>
                <a:gd name="connsiteX15" fmla="*/ 0 w 144882"/>
                <a:gd name="connsiteY15" fmla="*/ 0 h 405429"/>
                <a:gd name="connsiteX16" fmla="*/ 144882 w 144882"/>
                <a:gd name="connsiteY16" fmla="*/ 0 h 40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882" h="405429">
                  <a:moveTo>
                    <a:pt x="144882" y="0"/>
                  </a:moveTo>
                  <a:lnTo>
                    <a:pt x="144882" y="14225"/>
                  </a:lnTo>
                  <a:cubicBezTo>
                    <a:pt x="126704" y="14225"/>
                    <a:pt x="114106" y="18892"/>
                    <a:pt x="107100" y="28227"/>
                  </a:cubicBezTo>
                  <a:cubicBezTo>
                    <a:pt x="100095" y="37567"/>
                    <a:pt x="96586" y="54200"/>
                    <a:pt x="96586" y="78130"/>
                  </a:cubicBezTo>
                  <a:lnTo>
                    <a:pt x="96586" y="327740"/>
                  </a:lnTo>
                  <a:cubicBezTo>
                    <a:pt x="96586" y="351600"/>
                    <a:pt x="100095" y="368138"/>
                    <a:pt x="107100" y="377361"/>
                  </a:cubicBezTo>
                  <a:cubicBezTo>
                    <a:pt x="114106" y="386584"/>
                    <a:pt x="126704" y="391204"/>
                    <a:pt x="144882" y="391204"/>
                  </a:cubicBezTo>
                  <a:lnTo>
                    <a:pt x="144882" y="405429"/>
                  </a:lnTo>
                  <a:lnTo>
                    <a:pt x="0" y="405429"/>
                  </a:lnTo>
                  <a:lnTo>
                    <a:pt x="0" y="391204"/>
                  </a:lnTo>
                  <a:cubicBezTo>
                    <a:pt x="15953" y="391204"/>
                    <a:pt x="26838" y="386648"/>
                    <a:pt x="32660" y="377538"/>
                  </a:cubicBezTo>
                  <a:cubicBezTo>
                    <a:pt x="38483" y="368421"/>
                    <a:pt x="41397" y="351824"/>
                    <a:pt x="41397" y="327746"/>
                  </a:cubicBezTo>
                  <a:lnTo>
                    <a:pt x="41397" y="78130"/>
                  </a:lnTo>
                  <a:cubicBezTo>
                    <a:pt x="41397" y="53535"/>
                    <a:pt x="38536" y="36731"/>
                    <a:pt x="32825" y="27733"/>
                  </a:cubicBezTo>
                  <a:cubicBezTo>
                    <a:pt x="27109" y="18728"/>
                    <a:pt x="16171" y="14225"/>
                    <a:pt x="0" y="14225"/>
                  </a:cubicBezTo>
                  <a:lnTo>
                    <a:pt x="0" y="0"/>
                  </a:lnTo>
                  <a:lnTo>
                    <a:pt x="144882" y="0"/>
                  </a:lnTo>
                </a:path>
              </a:pathLst>
            </a:custGeom>
            <a:solidFill>
              <a:schemeClr val="accent1"/>
            </a:solidFill>
            <a:ln w="5872" cap="flat">
              <a:noFill/>
              <a:prstDash val="solid"/>
              <a:miter/>
            </a:ln>
          </p:spPr>
          <p:txBody>
            <a:bodyPr rtlCol="0" anchor="ctr"/>
            <a:lstStyle/>
            <a:p>
              <a:endParaRPr lang="en-US"/>
            </a:p>
          </p:txBody>
        </p:sp>
        <p:sp>
          <p:nvSpPr>
            <p:cNvPr id="19" name="Freeform: Shape 26">
              <a:extLst>
                <a:ext uri="{FF2B5EF4-FFF2-40B4-BE49-F238E27FC236}">
                  <a16:creationId xmlns:a16="http://schemas.microsoft.com/office/drawing/2014/main" id="{5559646B-8D89-5047-AF7A-69A882014EB6}"/>
                </a:ext>
              </a:extLst>
            </p:cNvPr>
            <p:cNvSpPr/>
            <p:nvPr/>
          </p:nvSpPr>
          <p:spPr>
            <a:xfrm>
              <a:off x="16056883" y="9819983"/>
              <a:ext cx="303569" cy="256054"/>
            </a:xfrm>
            <a:custGeom>
              <a:avLst/>
              <a:gdLst>
                <a:gd name="connsiteX0" fmla="*/ 89693 w 303569"/>
                <a:gd name="connsiteY0" fmla="*/ 0 h 256054"/>
                <a:gd name="connsiteX1" fmla="*/ 89693 w 303569"/>
                <a:gd name="connsiteY1" fmla="*/ 52787 h 256054"/>
                <a:gd name="connsiteX2" fmla="*/ 178844 w 303569"/>
                <a:gd name="connsiteY2" fmla="*/ 0 h 256054"/>
                <a:gd name="connsiteX3" fmla="*/ 238348 w 303569"/>
                <a:gd name="connsiteY3" fmla="*/ 24337 h 256054"/>
                <a:gd name="connsiteX4" fmla="*/ 262173 w 303569"/>
                <a:gd name="connsiteY4" fmla="*/ 88583 h 256054"/>
                <a:gd name="connsiteX5" fmla="*/ 262173 w 303569"/>
                <a:gd name="connsiteY5" fmla="*/ 199931 h 256054"/>
                <a:gd name="connsiteX6" fmla="*/ 270579 w 303569"/>
                <a:gd name="connsiteY6" fmla="*/ 233655 h 256054"/>
                <a:gd name="connsiteX7" fmla="*/ 303569 w 303569"/>
                <a:gd name="connsiteY7" fmla="*/ 241830 h 256054"/>
                <a:gd name="connsiteX8" fmla="*/ 303569 w 303569"/>
                <a:gd name="connsiteY8" fmla="*/ 256055 h 256054"/>
                <a:gd name="connsiteX9" fmla="*/ 172480 w 303569"/>
                <a:gd name="connsiteY9" fmla="*/ 256055 h 256054"/>
                <a:gd name="connsiteX10" fmla="*/ 172480 w 303569"/>
                <a:gd name="connsiteY10" fmla="*/ 241830 h 256054"/>
                <a:gd name="connsiteX11" fmla="*/ 205093 w 303569"/>
                <a:gd name="connsiteY11" fmla="*/ 235603 h 256054"/>
                <a:gd name="connsiteX12" fmla="*/ 213877 w 303569"/>
                <a:gd name="connsiteY12" fmla="*/ 211596 h 256054"/>
                <a:gd name="connsiteX13" fmla="*/ 213877 w 303569"/>
                <a:gd name="connsiteY13" fmla="*/ 84233 h 256054"/>
                <a:gd name="connsiteX14" fmla="*/ 198518 w 303569"/>
                <a:gd name="connsiteY14" fmla="*/ 43559 h 256054"/>
                <a:gd name="connsiteX15" fmla="*/ 159223 w 303569"/>
                <a:gd name="connsiteY15" fmla="*/ 28445 h 256054"/>
                <a:gd name="connsiteX16" fmla="*/ 89693 w 303569"/>
                <a:gd name="connsiteY16" fmla="*/ 77789 h 256054"/>
                <a:gd name="connsiteX17" fmla="*/ 89693 w 303569"/>
                <a:gd name="connsiteY17" fmla="*/ 195593 h 256054"/>
                <a:gd name="connsiteX18" fmla="*/ 97669 w 303569"/>
                <a:gd name="connsiteY18" fmla="*/ 233655 h 256054"/>
                <a:gd name="connsiteX19" fmla="*/ 131083 w 303569"/>
                <a:gd name="connsiteY19" fmla="*/ 241830 h 256054"/>
                <a:gd name="connsiteX20" fmla="*/ 131083 w 303569"/>
                <a:gd name="connsiteY20" fmla="*/ 256055 h 256054"/>
                <a:gd name="connsiteX21" fmla="*/ 0 w 303569"/>
                <a:gd name="connsiteY21" fmla="*/ 256055 h 256054"/>
                <a:gd name="connsiteX22" fmla="*/ 0 w 303569"/>
                <a:gd name="connsiteY22" fmla="*/ 241830 h 256054"/>
                <a:gd name="connsiteX23" fmla="*/ 34874 w 303569"/>
                <a:gd name="connsiteY23" fmla="*/ 232878 h 256054"/>
                <a:gd name="connsiteX24" fmla="*/ 41397 w 303569"/>
                <a:gd name="connsiteY24" fmla="*/ 194928 h 256054"/>
                <a:gd name="connsiteX25" fmla="*/ 41397 w 303569"/>
                <a:gd name="connsiteY25" fmla="*/ 57119 h 256054"/>
                <a:gd name="connsiteX26" fmla="*/ 33526 w 303569"/>
                <a:gd name="connsiteY26" fmla="*/ 28286 h 256054"/>
                <a:gd name="connsiteX27" fmla="*/ 0 w 303569"/>
                <a:gd name="connsiteY27" fmla="*/ 21335 h 256054"/>
                <a:gd name="connsiteX28" fmla="*/ 0 w 303569"/>
                <a:gd name="connsiteY28" fmla="*/ 7110 h 256054"/>
                <a:gd name="connsiteX29" fmla="*/ 77619 w 303569"/>
                <a:gd name="connsiteY29" fmla="*/ 0 h 256054"/>
                <a:gd name="connsiteX30" fmla="*/ 89693 w 303569"/>
                <a:gd name="connsiteY30" fmla="*/ 0 h 25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3569" h="256054">
                  <a:moveTo>
                    <a:pt x="89693" y="0"/>
                  </a:moveTo>
                  <a:lnTo>
                    <a:pt x="89693" y="52787"/>
                  </a:lnTo>
                  <a:cubicBezTo>
                    <a:pt x="118509" y="17598"/>
                    <a:pt x="148226" y="0"/>
                    <a:pt x="178844" y="0"/>
                  </a:cubicBezTo>
                  <a:cubicBezTo>
                    <a:pt x="202633" y="0"/>
                    <a:pt x="222466" y="8110"/>
                    <a:pt x="238348" y="24337"/>
                  </a:cubicBezTo>
                  <a:cubicBezTo>
                    <a:pt x="254231" y="40563"/>
                    <a:pt x="262173" y="61974"/>
                    <a:pt x="262173" y="88583"/>
                  </a:cubicBezTo>
                  <a:lnTo>
                    <a:pt x="262173" y="199931"/>
                  </a:lnTo>
                  <a:cubicBezTo>
                    <a:pt x="262173" y="216975"/>
                    <a:pt x="264975" y="228216"/>
                    <a:pt x="270579" y="233655"/>
                  </a:cubicBezTo>
                  <a:cubicBezTo>
                    <a:pt x="276189" y="239105"/>
                    <a:pt x="287180" y="241830"/>
                    <a:pt x="303569" y="241830"/>
                  </a:cubicBezTo>
                  <a:lnTo>
                    <a:pt x="303569" y="256055"/>
                  </a:lnTo>
                  <a:lnTo>
                    <a:pt x="172480" y="256055"/>
                  </a:lnTo>
                  <a:lnTo>
                    <a:pt x="172480" y="241830"/>
                  </a:lnTo>
                  <a:cubicBezTo>
                    <a:pt x="188363" y="241830"/>
                    <a:pt x="199236" y="239752"/>
                    <a:pt x="205093" y="235603"/>
                  </a:cubicBezTo>
                  <a:cubicBezTo>
                    <a:pt x="210951" y="231453"/>
                    <a:pt x="213877" y="223455"/>
                    <a:pt x="213877" y="211596"/>
                  </a:cubicBezTo>
                  <a:lnTo>
                    <a:pt x="213877" y="84233"/>
                  </a:lnTo>
                  <a:cubicBezTo>
                    <a:pt x="213877" y="67195"/>
                    <a:pt x="208755" y="53635"/>
                    <a:pt x="198518" y="43559"/>
                  </a:cubicBezTo>
                  <a:cubicBezTo>
                    <a:pt x="188275" y="33483"/>
                    <a:pt x="175176" y="28445"/>
                    <a:pt x="159223" y="28445"/>
                  </a:cubicBezTo>
                  <a:cubicBezTo>
                    <a:pt x="136299" y="28445"/>
                    <a:pt x="113117" y="44895"/>
                    <a:pt x="89693" y="77789"/>
                  </a:cubicBezTo>
                  <a:lnTo>
                    <a:pt x="89693" y="195593"/>
                  </a:lnTo>
                  <a:cubicBezTo>
                    <a:pt x="89693" y="215521"/>
                    <a:pt x="92348" y="228211"/>
                    <a:pt x="97669" y="233655"/>
                  </a:cubicBezTo>
                  <a:cubicBezTo>
                    <a:pt x="102985" y="239105"/>
                    <a:pt x="114123" y="241830"/>
                    <a:pt x="131083" y="241830"/>
                  </a:cubicBezTo>
                  <a:lnTo>
                    <a:pt x="131083" y="256055"/>
                  </a:lnTo>
                  <a:lnTo>
                    <a:pt x="0" y="256055"/>
                  </a:lnTo>
                  <a:lnTo>
                    <a:pt x="0" y="241830"/>
                  </a:lnTo>
                  <a:cubicBezTo>
                    <a:pt x="18903" y="241830"/>
                    <a:pt x="30524" y="238840"/>
                    <a:pt x="34874" y="232878"/>
                  </a:cubicBezTo>
                  <a:cubicBezTo>
                    <a:pt x="39218" y="226916"/>
                    <a:pt x="41397" y="214262"/>
                    <a:pt x="41397" y="194928"/>
                  </a:cubicBezTo>
                  <a:lnTo>
                    <a:pt x="41397" y="57119"/>
                  </a:lnTo>
                  <a:cubicBezTo>
                    <a:pt x="41397" y="42529"/>
                    <a:pt x="38771" y="32906"/>
                    <a:pt x="33526" y="28286"/>
                  </a:cubicBezTo>
                  <a:cubicBezTo>
                    <a:pt x="28281" y="23654"/>
                    <a:pt x="17101" y="21335"/>
                    <a:pt x="0" y="21335"/>
                  </a:cubicBezTo>
                  <a:lnTo>
                    <a:pt x="0" y="7110"/>
                  </a:lnTo>
                  <a:lnTo>
                    <a:pt x="77619" y="0"/>
                  </a:lnTo>
                  <a:lnTo>
                    <a:pt x="89693" y="0"/>
                  </a:lnTo>
                </a:path>
              </a:pathLst>
            </a:custGeom>
            <a:solidFill>
              <a:schemeClr val="accent1"/>
            </a:solidFill>
            <a:ln w="5872" cap="flat">
              <a:noFill/>
              <a:prstDash val="solid"/>
              <a:miter/>
            </a:ln>
          </p:spPr>
          <p:txBody>
            <a:bodyPr rtlCol="0" anchor="ctr"/>
            <a:lstStyle/>
            <a:p>
              <a:endParaRPr lang="en-US"/>
            </a:p>
          </p:txBody>
        </p:sp>
        <p:sp>
          <p:nvSpPr>
            <p:cNvPr id="20" name="Freeform: Shape 27">
              <a:extLst>
                <a:ext uri="{FF2B5EF4-FFF2-40B4-BE49-F238E27FC236}">
                  <a16:creationId xmlns:a16="http://schemas.microsoft.com/office/drawing/2014/main" id="{E2FA62C6-9821-5B48-8076-4214ACCCA76E}"/>
                </a:ext>
              </a:extLst>
            </p:cNvPr>
            <p:cNvSpPr/>
            <p:nvPr/>
          </p:nvSpPr>
          <p:spPr>
            <a:xfrm>
              <a:off x="16339754" y="9741741"/>
              <a:ext cx="193178" cy="341418"/>
            </a:xfrm>
            <a:custGeom>
              <a:avLst/>
              <a:gdLst>
                <a:gd name="connsiteX0" fmla="*/ 82787 w 193178"/>
                <a:gd name="connsiteY0" fmla="*/ 0 h 341418"/>
                <a:gd name="connsiteX1" fmla="*/ 96586 w 193178"/>
                <a:gd name="connsiteY1" fmla="*/ 0 h 341418"/>
                <a:gd name="connsiteX2" fmla="*/ 96586 w 193178"/>
                <a:gd name="connsiteY2" fmla="*/ 85352 h 341418"/>
                <a:gd name="connsiteX3" fmla="*/ 179379 w 193178"/>
                <a:gd name="connsiteY3" fmla="*/ 85352 h 341418"/>
                <a:gd name="connsiteX4" fmla="*/ 179379 w 193178"/>
                <a:gd name="connsiteY4" fmla="*/ 99577 h 341418"/>
                <a:gd name="connsiteX5" fmla="*/ 96586 w 193178"/>
                <a:gd name="connsiteY5" fmla="*/ 99577 h 341418"/>
                <a:gd name="connsiteX6" fmla="*/ 96586 w 193178"/>
                <a:gd name="connsiteY6" fmla="*/ 265948 h 341418"/>
                <a:gd name="connsiteX7" fmla="*/ 107960 w 193178"/>
                <a:gd name="connsiteY7" fmla="*/ 306011 h 341418"/>
                <a:gd name="connsiteX8" fmla="*/ 140355 w 193178"/>
                <a:gd name="connsiteY8" fmla="*/ 320077 h 341418"/>
                <a:gd name="connsiteX9" fmla="*/ 185525 w 193178"/>
                <a:gd name="connsiteY9" fmla="*/ 298742 h 341418"/>
                <a:gd name="connsiteX10" fmla="*/ 193178 w 193178"/>
                <a:gd name="connsiteY10" fmla="*/ 306511 h 341418"/>
                <a:gd name="connsiteX11" fmla="*/ 119009 w 193178"/>
                <a:gd name="connsiteY11" fmla="*/ 341418 h 341418"/>
                <a:gd name="connsiteX12" fmla="*/ 67911 w 193178"/>
                <a:gd name="connsiteY12" fmla="*/ 320960 h 341418"/>
                <a:gd name="connsiteX13" fmla="*/ 48290 w 193178"/>
                <a:gd name="connsiteY13" fmla="*/ 268173 h 341418"/>
                <a:gd name="connsiteX14" fmla="*/ 48290 w 193178"/>
                <a:gd name="connsiteY14" fmla="*/ 99577 h 341418"/>
                <a:gd name="connsiteX15" fmla="*/ 0 w 193178"/>
                <a:gd name="connsiteY15" fmla="*/ 99577 h 341418"/>
                <a:gd name="connsiteX16" fmla="*/ 0 w 193178"/>
                <a:gd name="connsiteY16" fmla="*/ 87800 h 341418"/>
                <a:gd name="connsiteX17" fmla="*/ 82787 w 193178"/>
                <a:gd name="connsiteY17" fmla="*/ 0 h 34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178" h="341418">
                  <a:moveTo>
                    <a:pt x="82787" y="0"/>
                  </a:moveTo>
                  <a:lnTo>
                    <a:pt x="96586" y="0"/>
                  </a:lnTo>
                  <a:lnTo>
                    <a:pt x="96586" y="85352"/>
                  </a:lnTo>
                  <a:lnTo>
                    <a:pt x="179379" y="85352"/>
                  </a:lnTo>
                  <a:lnTo>
                    <a:pt x="179379" y="99577"/>
                  </a:lnTo>
                  <a:lnTo>
                    <a:pt x="96586" y="99577"/>
                  </a:lnTo>
                  <a:lnTo>
                    <a:pt x="96586" y="265948"/>
                  </a:lnTo>
                  <a:cubicBezTo>
                    <a:pt x="96586" y="283287"/>
                    <a:pt x="100377" y="296641"/>
                    <a:pt x="107960" y="306011"/>
                  </a:cubicBezTo>
                  <a:cubicBezTo>
                    <a:pt x="115542" y="315393"/>
                    <a:pt x="126339" y="320077"/>
                    <a:pt x="140355" y="320077"/>
                  </a:cubicBezTo>
                  <a:cubicBezTo>
                    <a:pt x="156886" y="320077"/>
                    <a:pt x="171938" y="312968"/>
                    <a:pt x="185525" y="298742"/>
                  </a:cubicBezTo>
                  <a:lnTo>
                    <a:pt x="193178" y="306511"/>
                  </a:lnTo>
                  <a:cubicBezTo>
                    <a:pt x="171762" y="329777"/>
                    <a:pt x="147037" y="341418"/>
                    <a:pt x="119009" y="341418"/>
                  </a:cubicBezTo>
                  <a:cubicBezTo>
                    <a:pt x="98023" y="341418"/>
                    <a:pt x="80992" y="334597"/>
                    <a:pt x="67911" y="320960"/>
                  </a:cubicBezTo>
                  <a:cubicBezTo>
                    <a:pt x="54831" y="307335"/>
                    <a:pt x="48290" y="289732"/>
                    <a:pt x="48290" y="268173"/>
                  </a:cubicBezTo>
                  <a:lnTo>
                    <a:pt x="48290" y="99577"/>
                  </a:lnTo>
                  <a:lnTo>
                    <a:pt x="0" y="99577"/>
                  </a:lnTo>
                  <a:lnTo>
                    <a:pt x="0" y="87800"/>
                  </a:lnTo>
                  <a:cubicBezTo>
                    <a:pt x="34350" y="71056"/>
                    <a:pt x="61948" y="41787"/>
                    <a:pt x="82787" y="0"/>
                  </a:cubicBezTo>
                </a:path>
              </a:pathLst>
            </a:custGeom>
            <a:solidFill>
              <a:schemeClr val="accent1"/>
            </a:solidFill>
            <a:ln w="5872" cap="flat">
              <a:noFill/>
              <a:prstDash val="solid"/>
              <a:miter/>
            </a:ln>
          </p:spPr>
          <p:txBody>
            <a:bodyPr rtlCol="0" anchor="ctr"/>
            <a:lstStyle/>
            <a:p>
              <a:endParaRPr lang="en-US"/>
            </a:p>
          </p:txBody>
        </p:sp>
        <p:sp>
          <p:nvSpPr>
            <p:cNvPr id="21" name="Freeform: Shape 28">
              <a:extLst>
                <a:ext uri="{FF2B5EF4-FFF2-40B4-BE49-F238E27FC236}">
                  <a16:creationId xmlns:a16="http://schemas.microsoft.com/office/drawing/2014/main" id="{375DA5EF-23B9-DF42-9BCA-411C81A516BB}"/>
                </a:ext>
              </a:extLst>
            </p:cNvPr>
            <p:cNvSpPr/>
            <p:nvPr/>
          </p:nvSpPr>
          <p:spPr>
            <a:xfrm>
              <a:off x="16526033" y="9819983"/>
              <a:ext cx="234574" cy="263170"/>
            </a:xfrm>
            <a:custGeom>
              <a:avLst/>
              <a:gdLst>
                <a:gd name="connsiteX0" fmla="*/ 48290 w 234574"/>
                <a:gd name="connsiteY0" fmla="*/ 92461 h 263170"/>
                <a:gd name="connsiteX1" fmla="*/ 179379 w 234574"/>
                <a:gd name="connsiteY1" fmla="*/ 92461 h 263170"/>
                <a:gd name="connsiteX2" fmla="*/ 179379 w 234574"/>
                <a:gd name="connsiteY2" fmla="*/ 87576 h 263170"/>
                <a:gd name="connsiteX3" fmla="*/ 160948 w 234574"/>
                <a:gd name="connsiteY3" fmla="*/ 34065 h 263170"/>
                <a:gd name="connsiteX4" fmla="*/ 115024 w 234574"/>
                <a:gd name="connsiteY4" fmla="*/ 14225 h 263170"/>
                <a:gd name="connsiteX5" fmla="*/ 68023 w 234574"/>
                <a:gd name="connsiteY5" fmla="*/ 35060 h 263170"/>
                <a:gd name="connsiteX6" fmla="*/ 48290 w 234574"/>
                <a:gd name="connsiteY6" fmla="*/ 92461 h 263170"/>
                <a:gd name="connsiteX7" fmla="*/ 234575 w 234574"/>
                <a:gd name="connsiteY7" fmla="*/ 192044 h 263170"/>
                <a:gd name="connsiteX8" fmla="*/ 234575 w 234574"/>
                <a:gd name="connsiteY8" fmla="*/ 210048 h 263170"/>
                <a:gd name="connsiteX9" fmla="*/ 188863 w 234574"/>
                <a:gd name="connsiteY9" fmla="*/ 250946 h 263170"/>
                <a:gd name="connsiteX10" fmla="*/ 132914 w 234574"/>
                <a:gd name="connsiteY10" fmla="*/ 263170 h 263170"/>
                <a:gd name="connsiteX11" fmla="*/ 37564 w 234574"/>
                <a:gd name="connsiteY11" fmla="*/ 226663 h 263170"/>
                <a:gd name="connsiteX12" fmla="*/ 0 w 234574"/>
                <a:gd name="connsiteY12" fmla="*/ 134031 h 263170"/>
                <a:gd name="connsiteX13" fmla="*/ 35410 w 234574"/>
                <a:gd name="connsiteY13" fmla="*/ 38733 h 263170"/>
                <a:gd name="connsiteX14" fmla="*/ 122247 w 234574"/>
                <a:gd name="connsiteY14" fmla="*/ 0 h 263170"/>
                <a:gd name="connsiteX15" fmla="*/ 196086 w 234574"/>
                <a:gd name="connsiteY15" fmla="*/ 29951 h 263170"/>
                <a:gd name="connsiteX16" fmla="*/ 227676 w 234574"/>
                <a:gd name="connsiteY16" fmla="*/ 101354 h 263170"/>
                <a:gd name="connsiteX17" fmla="*/ 227676 w 234574"/>
                <a:gd name="connsiteY17" fmla="*/ 106687 h 263170"/>
                <a:gd name="connsiteX18" fmla="*/ 48290 w 234574"/>
                <a:gd name="connsiteY18" fmla="*/ 106687 h 263170"/>
                <a:gd name="connsiteX19" fmla="*/ 48290 w 234574"/>
                <a:gd name="connsiteY19" fmla="*/ 110018 h 263170"/>
                <a:gd name="connsiteX20" fmla="*/ 60747 w 234574"/>
                <a:gd name="connsiteY20" fmla="*/ 179202 h 263170"/>
                <a:gd name="connsiteX21" fmla="*/ 97128 w 234574"/>
                <a:gd name="connsiteY21" fmla="*/ 225209 h 263170"/>
                <a:gd name="connsiteX22" fmla="*/ 147037 w 234574"/>
                <a:gd name="connsiteY22" fmla="*/ 241824 h 263170"/>
                <a:gd name="connsiteX23" fmla="*/ 188598 w 234574"/>
                <a:gd name="connsiteY23" fmla="*/ 232101 h 263170"/>
                <a:gd name="connsiteX24" fmla="*/ 234575 w 234574"/>
                <a:gd name="connsiteY24" fmla="*/ 192044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574" h="263170">
                  <a:moveTo>
                    <a:pt x="48290" y="92461"/>
                  </a:moveTo>
                  <a:lnTo>
                    <a:pt x="179379" y="92461"/>
                  </a:lnTo>
                  <a:lnTo>
                    <a:pt x="179379" y="87576"/>
                  </a:lnTo>
                  <a:cubicBezTo>
                    <a:pt x="179379" y="65123"/>
                    <a:pt x="173234" y="47284"/>
                    <a:pt x="160948" y="34065"/>
                  </a:cubicBezTo>
                  <a:cubicBezTo>
                    <a:pt x="148656" y="20835"/>
                    <a:pt x="133350" y="14225"/>
                    <a:pt x="115024" y="14225"/>
                  </a:cubicBezTo>
                  <a:cubicBezTo>
                    <a:pt x="95544" y="14225"/>
                    <a:pt x="79879" y="21170"/>
                    <a:pt x="68023" y="35060"/>
                  </a:cubicBezTo>
                  <a:cubicBezTo>
                    <a:pt x="56161" y="48956"/>
                    <a:pt x="49585" y="68089"/>
                    <a:pt x="48290" y="92461"/>
                  </a:cubicBezTo>
                  <a:moveTo>
                    <a:pt x="234575" y="192044"/>
                  </a:moveTo>
                  <a:lnTo>
                    <a:pt x="234575" y="210048"/>
                  </a:lnTo>
                  <a:cubicBezTo>
                    <a:pt x="219628" y="229158"/>
                    <a:pt x="204387" y="242795"/>
                    <a:pt x="188863" y="250946"/>
                  </a:cubicBezTo>
                  <a:cubicBezTo>
                    <a:pt x="173345" y="259092"/>
                    <a:pt x="154696" y="263170"/>
                    <a:pt x="132914" y="263170"/>
                  </a:cubicBezTo>
                  <a:cubicBezTo>
                    <a:pt x="94396" y="263170"/>
                    <a:pt x="62613" y="250999"/>
                    <a:pt x="37564" y="226663"/>
                  </a:cubicBezTo>
                  <a:cubicBezTo>
                    <a:pt x="12521" y="202320"/>
                    <a:pt x="0" y="171445"/>
                    <a:pt x="0" y="134031"/>
                  </a:cubicBezTo>
                  <a:cubicBezTo>
                    <a:pt x="0" y="96316"/>
                    <a:pt x="11803" y="64552"/>
                    <a:pt x="35410" y="38733"/>
                  </a:cubicBezTo>
                  <a:cubicBezTo>
                    <a:pt x="59022" y="12907"/>
                    <a:pt x="87962" y="0"/>
                    <a:pt x="122247" y="0"/>
                  </a:cubicBezTo>
                  <a:cubicBezTo>
                    <a:pt x="150416" y="0"/>
                    <a:pt x="175029" y="9982"/>
                    <a:pt x="196086" y="29951"/>
                  </a:cubicBezTo>
                  <a:cubicBezTo>
                    <a:pt x="217144" y="49915"/>
                    <a:pt x="227676" y="73722"/>
                    <a:pt x="227676" y="101354"/>
                  </a:cubicBezTo>
                  <a:lnTo>
                    <a:pt x="227676" y="106687"/>
                  </a:lnTo>
                  <a:lnTo>
                    <a:pt x="48290" y="106687"/>
                  </a:lnTo>
                  <a:lnTo>
                    <a:pt x="48290" y="110018"/>
                  </a:lnTo>
                  <a:cubicBezTo>
                    <a:pt x="48290" y="136544"/>
                    <a:pt x="52440" y="159603"/>
                    <a:pt x="60747" y="179202"/>
                  </a:cubicBezTo>
                  <a:cubicBezTo>
                    <a:pt x="69047" y="198795"/>
                    <a:pt x="81174" y="214138"/>
                    <a:pt x="97128" y="225209"/>
                  </a:cubicBezTo>
                  <a:cubicBezTo>
                    <a:pt x="113081" y="236280"/>
                    <a:pt x="129718" y="241824"/>
                    <a:pt x="147037" y="241824"/>
                  </a:cubicBezTo>
                  <a:cubicBezTo>
                    <a:pt x="163208" y="241824"/>
                    <a:pt x="177060" y="238575"/>
                    <a:pt x="188598" y="232101"/>
                  </a:cubicBezTo>
                  <a:cubicBezTo>
                    <a:pt x="200131" y="225621"/>
                    <a:pt x="215454" y="212267"/>
                    <a:pt x="234575" y="192044"/>
                  </a:cubicBezTo>
                  <a:close/>
                </a:path>
              </a:pathLst>
            </a:custGeom>
            <a:solidFill>
              <a:schemeClr val="accent1"/>
            </a:solidFill>
            <a:ln w="5872" cap="flat">
              <a:noFill/>
              <a:prstDash val="solid"/>
              <a:miter/>
            </a:ln>
          </p:spPr>
          <p:txBody>
            <a:bodyPr rtlCol="0" anchor="ctr"/>
            <a:lstStyle/>
            <a:p>
              <a:endParaRPr lang="en-US"/>
            </a:p>
          </p:txBody>
        </p:sp>
        <p:sp>
          <p:nvSpPr>
            <p:cNvPr id="22" name="Freeform: Shape 29">
              <a:extLst>
                <a:ext uri="{FF2B5EF4-FFF2-40B4-BE49-F238E27FC236}">
                  <a16:creationId xmlns:a16="http://schemas.microsoft.com/office/drawing/2014/main" id="{6CF1C577-6933-0746-B035-FB828112327D}"/>
                </a:ext>
              </a:extLst>
            </p:cNvPr>
            <p:cNvSpPr/>
            <p:nvPr/>
          </p:nvSpPr>
          <p:spPr>
            <a:xfrm>
              <a:off x="16753702" y="9627939"/>
              <a:ext cx="144888" cy="448098"/>
            </a:xfrm>
            <a:custGeom>
              <a:avLst/>
              <a:gdLst>
                <a:gd name="connsiteX0" fmla="*/ 137989 w 144888"/>
                <a:gd name="connsiteY0" fmla="*/ 433874 h 448098"/>
                <a:gd name="connsiteX1" fmla="*/ 144888 w 144888"/>
                <a:gd name="connsiteY1" fmla="*/ 433874 h 448098"/>
                <a:gd name="connsiteX2" fmla="*/ 144888 w 144888"/>
                <a:gd name="connsiteY2" fmla="*/ 448099 h 448098"/>
                <a:gd name="connsiteX3" fmla="*/ 0 w 144888"/>
                <a:gd name="connsiteY3" fmla="*/ 448099 h 448098"/>
                <a:gd name="connsiteX4" fmla="*/ 0 w 144888"/>
                <a:gd name="connsiteY4" fmla="*/ 433874 h 448098"/>
                <a:gd name="connsiteX5" fmla="*/ 13481 w 144888"/>
                <a:gd name="connsiteY5" fmla="*/ 433874 h 448098"/>
                <a:gd name="connsiteX6" fmla="*/ 41020 w 144888"/>
                <a:gd name="connsiteY6" fmla="*/ 423815 h 448098"/>
                <a:gd name="connsiteX7" fmla="*/ 48296 w 144888"/>
                <a:gd name="connsiteY7" fmla="*/ 386419 h 448098"/>
                <a:gd name="connsiteX8" fmla="*/ 48296 w 144888"/>
                <a:gd name="connsiteY8" fmla="*/ 55571 h 448098"/>
                <a:gd name="connsiteX9" fmla="*/ 40967 w 144888"/>
                <a:gd name="connsiteY9" fmla="*/ 28786 h 448098"/>
                <a:gd name="connsiteX10" fmla="*/ 15636 w 144888"/>
                <a:gd name="connsiteY10" fmla="*/ 21341 h 448098"/>
                <a:gd name="connsiteX11" fmla="*/ 0 w 144888"/>
                <a:gd name="connsiteY11" fmla="*/ 21341 h 448098"/>
                <a:gd name="connsiteX12" fmla="*/ 0 w 144888"/>
                <a:gd name="connsiteY12" fmla="*/ 7116 h 448098"/>
                <a:gd name="connsiteX13" fmla="*/ 85060 w 144888"/>
                <a:gd name="connsiteY13" fmla="*/ 0 h 448098"/>
                <a:gd name="connsiteX14" fmla="*/ 96592 w 144888"/>
                <a:gd name="connsiteY14" fmla="*/ 0 h 448098"/>
                <a:gd name="connsiteX15" fmla="*/ 96592 w 144888"/>
                <a:gd name="connsiteY15" fmla="*/ 398525 h 448098"/>
                <a:gd name="connsiteX16" fmla="*/ 105381 w 144888"/>
                <a:gd name="connsiteY16" fmla="*/ 426423 h 448098"/>
                <a:gd name="connsiteX17" fmla="*/ 137989 w 144888"/>
                <a:gd name="connsiteY17" fmla="*/ 433874 h 44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888" h="448098">
                  <a:moveTo>
                    <a:pt x="137989" y="433874"/>
                  </a:moveTo>
                  <a:lnTo>
                    <a:pt x="144888" y="433874"/>
                  </a:lnTo>
                  <a:lnTo>
                    <a:pt x="144888" y="448099"/>
                  </a:lnTo>
                  <a:lnTo>
                    <a:pt x="0" y="448099"/>
                  </a:lnTo>
                  <a:lnTo>
                    <a:pt x="0" y="433874"/>
                  </a:lnTo>
                  <a:lnTo>
                    <a:pt x="13481" y="433874"/>
                  </a:lnTo>
                  <a:cubicBezTo>
                    <a:pt x="26991" y="433874"/>
                    <a:pt x="36169" y="430519"/>
                    <a:pt x="41020" y="423815"/>
                  </a:cubicBezTo>
                  <a:cubicBezTo>
                    <a:pt x="45871" y="417106"/>
                    <a:pt x="48296" y="404640"/>
                    <a:pt x="48296" y="386419"/>
                  </a:cubicBezTo>
                  <a:lnTo>
                    <a:pt x="48296" y="55571"/>
                  </a:lnTo>
                  <a:cubicBezTo>
                    <a:pt x="48296" y="42676"/>
                    <a:pt x="45853" y="33747"/>
                    <a:pt x="40967" y="28786"/>
                  </a:cubicBezTo>
                  <a:cubicBezTo>
                    <a:pt x="36081" y="23819"/>
                    <a:pt x="27639" y="21341"/>
                    <a:pt x="15636" y="21341"/>
                  </a:cubicBezTo>
                  <a:lnTo>
                    <a:pt x="0" y="21341"/>
                  </a:lnTo>
                  <a:lnTo>
                    <a:pt x="0" y="7116"/>
                  </a:lnTo>
                  <a:lnTo>
                    <a:pt x="85060" y="0"/>
                  </a:lnTo>
                  <a:lnTo>
                    <a:pt x="96592" y="0"/>
                  </a:lnTo>
                  <a:lnTo>
                    <a:pt x="96592" y="398525"/>
                  </a:lnTo>
                  <a:cubicBezTo>
                    <a:pt x="96592" y="412162"/>
                    <a:pt x="99524" y="421461"/>
                    <a:pt x="105381" y="426423"/>
                  </a:cubicBezTo>
                  <a:cubicBezTo>
                    <a:pt x="111239" y="431384"/>
                    <a:pt x="122106" y="433874"/>
                    <a:pt x="137989" y="433874"/>
                  </a:cubicBezTo>
                </a:path>
              </a:pathLst>
            </a:custGeom>
            <a:solidFill>
              <a:schemeClr val="accent1"/>
            </a:solidFill>
            <a:ln w="5872" cap="flat">
              <a:noFill/>
              <a:prstDash val="solid"/>
              <a:miter/>
            </a:ln>
          </p:spPr>
          <p:txBody>
            <a:bodyPr rtlCol="0" anchor="ctr"/>
            <a:lstStyle/>
            <a:p>
              <a:endParaRPr lang="en-US"/>
            </a:p>
          </p:txBody>
        </p:sp>
        <p:sp>
          <p:nvSpPr>
            <p:cNvPr id="23" name="Freeform: Shape 30">
              <a:extLst>
                <a:ext uri="{FF2B5EF4-FFF2-40B4-BE49-F238E27FC236}">
                  <a16:creationId xmlns:a16="http://schemas.microsoft.com/office/drawing/2014/main" id="{D76FDE39-F7B0-AC4D-9435-6D95A70475C6}"/>
                </a:ext>
              </a:extLst>
            </p:cNvPr>
            <p:cNvSpPr/>
            <p:nvPr/>
          </p:nvSpPr>
          <p:spPr>
            <a:xfrm>
              <a:off x="16884792" y="9627939"/>
              <a:ext cx="144882" cy="448098"/>
            </a:xfrm>
            <a:custGeom>
              <a:avLst/>
              <a:gdLst>
                <a:gd name="connsiteX0" fmla="*/ 137983 w 144882"/>
                <a:gd name="connsiteY0" fmla="*/ 433874 h 448098"/>
                <a:gd name="connsiteX1" fmla="*/ 144882 w 144882"/>
                <a:gd name="connsiteY1" fmla="*/ 433874 h 448098"/>
                <a:gd name="connsiteX2" fmla="*/ 144882 w 144882"/>
                <a:gd name="connsiteY2" fmla="*/ 448099 h 448098"/>
                <a:gd name="connsiteX3" fmla="*/ 0 w 144882"/>
                <a:gd name="connsiteY3" fmla="*/ 448099 h 448098"/>
                <a:gd name="connsiteX4" fmla="*/ 0 w 144882"/>
                <a:gd name="connsiteY4" fmla="*/ 433874 h 448098"/>
                <a:gd name="connsiteX5" fmla="*/ 13475 w 144882"/>
                <a:gd name="connsiteY5" fmla="*/ 433874 h 448098"/>
                <a:gd name="connsiteX6" fmla="*/ 41014 w 144882"/>
                <a:gd name="connsiteY6" fmla="*/ 423815 h 448098"/>
                <a:gd name="connsiteX7" fmla="*/ 48296 w 144882"/>
                <a:gd name="connsiteY7" fmla="*/ 386419 h 448098"/>
                <a:gd name="connsiteX8" fmla="*/ 48296 w 144882"/>
                <a:gd name="connsiteY8" fmla="*/ 55571 h 448098"/>
                <a:gd name="connsiteX9" fmla="*/ 40961 w 144882"/>
                <a:gd name="connsiteY9" fmla="*/ 28786 h 448098"/>
                <a:gd name="connsiteX10" fmla="*/ 15630 w 144882"/>
                <a:gd name="connsiteY10" fmla="*/ 21341 h 448098"/>
                <a:gd name="connsiteX11" fmla="*/ 0 w 144882"/>
                <a:gd name="connsiteY11" fmla="*/ 21341 h 448098"/>
                <a:gd name="connsiteX12" fmla="*/ 0 w 144882"/>
                <a:gd name="connsiteY12" fmla="*/ 7116 h 448098"/>
                <a:gd name="connsiteX13" fmla="*/ 85054 w 144882"/>
                <a:gd name="connsiteY13" fmla="*/ 0 h 448098"/>
                <a:gd name="connsiteX14" fmla="*/ 96586 w 144882"/>
                <a:gd name="connsiteY14" fmla="*/ 0 h 448098"/>
                <a:gd name="connsiteX15" fmla="*/ 96586 w 144882"/>
                <a:gd name="connsiteY15" fmla="*/ 398525 h 448098"/>
                <a:gd name="connsiteX16" fmla="*/ 105375 w 144882"/>
                <a:gd name="connsiteY16" fmla="*/ 426423 h 448098"/>
                <a:gd name="connsiteX17" fmla="*/ 137983 w 144882"/>
                <a:gd name="connsiteY17" fmla="*/ 433874 h 44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882" h="448098">
                  <a:moveTo>
                    <a:pt x="137983" y="433874"/>
                  </a:moveTo>
                  <a:lnTo>
                    <a:pt x="144882" y="433874"/>
                  </a:lnTo>
                  <a:lnTo>
                    <a:pt x="144882" y="448099"/>
                  </a:lnTo>
                  <a:lnTo>
                    <a:pt x="0" y="448099"/>
                  </a:lnTo>
                  <a:lnTo>
                    <a:pt x="0" y="433874"/>
                  </a:lnTo>
                  <a:lnTo>
                    <a:pt x="13475" y="433874"/>
                  </a:lnTo>
                  <a:cubicBezTo>
                    <a:pt x="26986" y="433874"/>
                    <a:pt x="36163" y="430519"/>
                    <a:pt x="41014" y="423815"/>
                  </a:cubicBezTo>
                  <a:cubicBezTo>
                    <a:pt x="45871" y="417106"/>
                    <a:pt x="48296" y="404640"/>
                    <a:pt x="48296" y="386419"/>
                  </a:cubicBezTo>
                  <a:lnTo>
                    <a:pt x="48296" y="55571"/>
                  </a:lnTo>
                  <a:cubicBezTo>
                    <a:pt x="48296" y="42676"/>
                    <a:pt x="45847" y="33747"/>
                    <a:pt x="40961" y="28786"/>
                  </a:cubicBezTo>
                  <a:cubicBezTo>
                    <a:pt x="36075" y="23819"/>
                    <a:pt x="27633" y="21341"/>
                    <a:pt x="15630" y="21341"/>
                  </a:cubicBezTo>
                  <a:lnTo>
                    <a:pt x="0" y="21341"/>
                  </a:lnTo>
                  <a:lnTo>
                    <a:pt x="0" y="7116"/>
                  </a:lnTo>
                  <a:lnTo>
                    <a:pt x="85054" y="0"/>
                  </a:lnTo>
                  <a:lnTo>
                    <a:pt x="96586" y="0"/>
                  </a:lnTo>
                  <a:lnTo>
                    <a:pt x="96586" y="398525"/>
                  </a:lnTo>
                  <a:cubicBezTo>
                    <a:pt x="96586" y="412162"/>
                    <a:pt x="99518" y="421461"/>
                    <a:pt x="105375" y="426423"/>
                  </a:cubicBezTo>
                  <a:cubicBezTo>
                    <a:pt x="111233" y="431384"/>
                    <a:pt x="122100" y="433874"/>
                    <a:pt x="137983" y="433874"/>
                  </a:cubicBezTo>
                </a:path>
              </a:pathLst>
            </a:custGeom>
            <a:solidFill>
              <a:schemeClr val="accent1"/>
            </a:solidFill>
            <a:ln w="5872" cap="flat">
              <a:noFill/>
              <a:prstDash val="solid"/>
              <a:miter/>
            </a:ln>
          </p:spPr>
          <p:txBody>
            <a:bodyPr rtlCol="0" anchor="ctr"/>
            <a:lstStyle/>
            <a:p>
              <a:endParaRPr lang="en-US"/>
            </a:p>
          </p:txBody>
        </p:sp>
        <p:sp>
          <p:nvSpPr>
            <p:cNvPr id="24" name="Freeform: Shape 31">
              <a:extLst>
                <a:ext uri="{FF2B5EF4-FFF2-40B4-BE49-F238E27FC236}">
                  <a16:creationId xmlns:a16="http://schemas.microsoft.com/office/drawing/2014/main" id="{D44B98B4-FFB7-7149-8040-0F9CAF92A0EB}"/>
                </a:ext>
              </a:extLst>
            </p:cNvPr>
            <p:cNvSpPr/>
            <p:nvPr/>
          </p:nvSpPr>
          <p:spPr>
            <a:xfrm>
              <a:off x="17015887" y="9684840"/>
              <a:ext cx="144876" cy="391197"/>
            </a:xfrm>
            <a:custGeom>
              <a:avLst/>
              <a:gdLst>
                <a:gd name="connsiteX0" fmla="*/ 72862 w 144876"/>
                <a:gd name="connsiteY0" fmla="*/ 0 h 391197"/>
                <a:gd name="connsiteX1" fmla="*/ 89675 w 144876"/>
                <a:gd name="connsiteY1" fmla="*/ 9170 h 391197"/>
                <a:gd name="connsiteX2" fmla="*/ 96574 w 144876"/>
                <a:gd name="connsiteY2" fmla="*/ 31676 h 391197"/>
                <a:gd name="connsiteX3" fmla="*/ 89569 w 144876"/>
                <a:gd name="connsiteY3" fmla="*/ 54459 h 391197"/>
                <a:gd name="connsiteX4" fmla="*/ 72862 w 144876"/>
                <a:gd name="connsiteY4" fmla="*/ 64017 h 391197"/>
                <a:gd name="connsiteX5" fmla="*/ 55560 w 144876"/>
                <a:gd name="connsiteY5" fmla="*/ 54459 h 391197"/>
                <a:gd name="connsiteX6" fmla="*/ 48284 w 144876"/>
                <a:gd name="connsiteY6" fmla="*/ 31676 h 391197"/>
                <a:gd name="connsiteX7" fmla="*/ 55454 w 144876"/>
                <a:gd name="connsiteY7" fmla="*/ 9170 h 391197"/>
                <a:gd name="connsiteX8" fmla="*/ 72862 w 144876"/>
                <a:gd name="connsiteY8" fmla="*/ 0 h 391197"/>
                <a:gd name="connsiteX9" fmla="*/ 84289 w 144876"/>
                <a:gd name="connsiteY9" fmla="*/ 135143 h 391197"/>
                <a:gd name="connsiteX10" fmla="*/ 96580 w 144876"/>
                <a:gd name="connsiteY10" fmla="*/ 135143 h 391197"/>
                <a:gd name="connsiteX11" fmla="*/ 96580 w 144876"/>
                <a:gd name="connsiteY11" fmla="*/ 342966 h 391197"/>
                <a:gd name="connsiteX12" fmla="*/ 106988 w 144876"/>
                <a:gd name="connsiteY12" fmla="*/ 370140 h 391197"/>
                <a:gd name="connsiteX13" fmla="*/ 144876 w 144876"/>
                <a:gd name="connsiteY13" fmla="*/ 376973 h 391197"/>
                <a:gd name="connsiteX14" fmla="*/ 144876 w 144876"/>
                <a:gd name="connsiteY14" fmla="*/ 391198 h 391197"/>
                <a:gd name="connsiteX15" fmla="*/ 0 w 144876"/>
                <a:gd name="connsiteY15" fmla="*/ 391198 h 391197"/>
                <a:gd name="connsiteX16" fmla="*/ 0 w 144876"/>
                <a:gd name="connsiteY16" fmla="*/ 376973 h 391197"/>
                <a:gd name="connsiteX17" fmla="*/ 39448 w 144876"/>
                <a:gd name="connsiteY17" fmla="*/ 370416 h 391197"/>
                <a:gd name="connsiteX18" fmla="*/ 48290 w 144876"/>
                <a:gd name="connsiteY18" fmla="*/ 343190 h 391197"/>
                <a:gd name="connsiteX19" fmla="*/ 48290 w 144876"/>
                <a:gd name="connsiteY19" fmla="*/ 192933 h 391197"/>
                <a:gd name="connsiteX20" fmla="*/ 40202 w 144876"/>
                <a:gd name="connsiteY20" fmla="*/ 163594 h 391197"/>
                <a:gd name="connsiteX21" fmla="*/ 0 w 144876"/>
                <a:gd name="connsiteY21" fmla="*/ 156478 h 391197"/>
                <a:gd name="connsiteX22" fmla="*/ 0 w 144876"/>
                <a:gd name="connsiteY22" fmla="*/ 142253 h 391197"/>
                <a:gd name="connsiteX23" fmla="*/ 84289 w 144876"/>
                <a:gd name="connsiteY23" fmla="*/ 135143 h 39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876" h="391197">
                  <a:moveTo>
                    <a:pt x="72862" y="0"/>
                  </a:moveTo>
                  <a:cubicBezTo>
                    <a:pt x="79473" y="0"/>
                    <a:pt x="85071" y="3060"/>
                    <a:pt x="89675" y="9170"/>
                  </a:cubicBezTo>
                  <a:cubicBezTo>
                    <a:pt x="94273" y="15285"/>
                    <a:pt x="96574" y="22783"/>
                    <a:pt x="96574" y="31676"/>
                  </a:cubicBezTo>
                  <a:cubicBezTo>
                    <a:pt x="96574" y="40492"/>
                    <a:pt x="94243" y="48085"/>
                    <a:pt x="89569" y="54459"/>
                  </a:cubicBezTo>
                  <a:cubicBezTo>
                    <a:pt x="84901" y="60833"/>
                    <a:pt x="79332" y="64017"/>
                    <a:pt x="72862" y="64017"/>
                  </a:cubicBezTo>
                  <a:cubicBezTo>
                    <a:pt x="66175" y="64017"/>
                    <a:pt x="60411" y="60833"/>
                    <a:pt x="55560" y="54459"/>
                  </a:cubicBezTo>
                  <a:cubicBezTo>
                    <a:pt x="50710" y="48085"/>
                    <a:pt x="48284" y="40492"/>
                    <a:pt x="48284" y="31676"/>
                  </a:cubicBezTo>
                  <a:cubicBezTo>
                    <a:pt x="48284" y="22783"/>
                    <a:pt x="50674" y="15285"/>
                    <a:pt x="55454" y="9170"/>
                  </a:cubicBezTo>
                  <a:cubicBezTo>
                    <a:pt x="60229" y="3060"/>
                    <a:pt x="66033" y="0"/>
                    <a:pt x="72862" y="0"/>
                  </a:cubicBezTo>
                  <a:moveTo>
                    <a:pt x="84289" y="135143"/>
                  </a:moveTo>
                  <a:lnTo>
                    <a:pt x="96580" y="135143"/>
                  </a:lnTo>
                  <a:lnTo>
                    <a:pt x="96580" y="342966"/>
                  </a:lnTo>
                  <a:cubicBezTo>
                    <a:pt x="96580" y="356526"/>
                    <a:pt x="100048" y="365584"/>
                    <a:pt x="106988" y="370140"/>
                  </a:cubicBezTo>
                  <a:cubicBezTo>
                    <a:pt x="113923" y="374689"/>
                    <a:pt x="126545" y="376973"/>
                    <a:pt x="144876" y="376973"/>
                  </a:cubicBezTo>
                  <a:lnTo>
                    <a:pt x="144876" y="391198"/>
                  </a:lnTo>
                  <a:lnTo>
                    <a:pt x="0" y="391198"/>
                  </a:lnTo>
                  <a:lnTo>
                    <a:pt x="0" y="376973"/>
                  </a:lnTo>
                  <a:cubicBezTo>
                    <a:pt x="20410" y="376973"/>
                    <a:pt x="33555" y="374789"/>
                    <a:pt x="39448" y="370416"/>
                  </a:cubicBezTo>
                  <a:cubicBezTo>
                    <a:pt x="45341" y="366043"/>
                    <a:pt x="48290" y="356968"/>
                    <a:pt x="48290" y="343190"/>
                  </a:cubicBezTo>
                  <a:lnTo>
                    <a:pt x="48290" y="192933"/>
                  </a:lnTo>
                  <a:cubicBezTo>
                    <a:pt x="48290" y="178113"/>
                    <a:pt x="45594" y="168337"/>
                    <a:pt x="40202" y="163594"/>
                  </a:cubicBezTo>
                  <a:cubicBezTo>
                    <a:pt x="34815" y="158850"/>
                    <a:pt x="21417" y="156478"/>
                    <a:pt x="0" y="156478"/>
                  </a:cubicBezTo>
                  <a:lnTo>
                    <a:pt x="0" y="142253"/>
                  </a:lnTo>
                  <a:lnTo>
                    <a:pt x="84289" y="135143"/>
                  </a:lnTo>
                  <a:close/>
                </a:path>
              </a:pathLst>
            </a:custGeom>
            <a:solidFill>
              <a:schemeClr val="accent1"/>
            </a:solidFill>
            <a:ln w="5872" cap="flat">
              <a:noFill/>
              <a:prstDash val="solid"/>
              <a:miter/>
            </a:ln>
          </p:spPr>
          <p:txBody>
            <a:bodyPr rtlCol="0" anchor="ctr"/>
            <a:lstStyle/>
            <a:p>
              <a:endParaRPr lang="en-US"/>
            </a:p>
          </p:txBody>
        </p:sp>
        <p:sp>
          <p:nvSpPr>
            <p:cNvPr id="25" name="Freeform: Shape 32">
              <a:extLst>
                <a:ext uri="{FF2B5EF4-FFF2-40B4-BE49-F238E27FC236}">
                  <a16:creationId xmlns:a16="http://schemas.microsoft.com/office/drawing/2014/main" id="{33EC7E7A-6B03-D144-9F5E-E97E5DC082A2}"/>
                </a:ext>
              </a:extLst>
            </p:cNvPr>
            <p:cNvSpPr/>
            <p:nvPr/>
          </p:nvSpPr>
          <p:spPr>
            <a:xfrm>
              <a:off x="17146953" y="9656389"/>
              <a:ext cx="358770" cy="419648"/>
            </a:xfrm>
            <a:custGeom>
              <a:avLst/>
              <a:gdLst>
                <a:gd name="connsiteX0" fmla="*/ 264657 w 358770"/>
                <a:gd name="connsiteY0" fmla="*/ 28451 h 419648"/>
                <a:gd name="connsiteX1" fmla="*/ 206983 w 358770"/>
                <a:gd name="connsiteY1" fmla="*/ 28451 h 419648"/>
                <a:gd name="connsiteX2" fmla="*/ 206983 w 358770"/>
                <a:gd name="connsiteY2" fmla="*/ 342631 h 419648"/>
                <a:gd name="connsiteX3" fmla="*/ 216849 w 358770"/>
                <a:gd name="connsiteY3" fmla="*/ 392534 h 419648"/>
                <a:gd name="connsiteX4" fmla="*/ 255279 w 358770"/>
                <a:gd name="connsiteY4" fmla="*/ 405423 h 419648"/>
                <a:gd name="connsiteX5" fmla="*/ 255279 w 358770"/>
                <a:gd name="connsiteY5" fmla="*/ 419648 h 419648"/>
                <a:gd name="connsiteX6" fmla="*/ 103497 w 358770"/>
                <a:gd name="connsiteY6" fmla="*/ 419648 h 419648"/>
                <a:gd name="connsiteX7" fmla="*/ 103497 w 358770"/>
                <a:gd name="connsiteY7" fmla="*/ 405423 h 419648"/>
                <a:gd name="connsiteX8" fmla="*/ 141709 w 358770"/>
                <a:gd name="connsiteY8" fmla="*/ 390586 h 419648"/>
                <a:gd name="connsiteX9" fmla="*/ 151793 w 358770"/>
                <a:gd name="connsiteY9" fmla="*/ 340524 h 419648"/>
                <a:gd name="connsiteX10" fmla="*/ 151793 w 358770"/>
                <a:gd name="connsiteY10" fmla="*/ 28451 h 419648"/>
                <a:gd name="connsiteX11" fmla="*/ 94543 w 358770"/>
                <a:gd name="connsiteY11" fmla="*/ 28451 h 419648"/>
                <a:gd name="connsiteX12" fmla="*/ 34821 w 358770"/>
                <a:gd name="connsiteY12" fmla="*/ 41675 h 419648"/>
                <a:gd name="connsiteX13" fmla="*/ 13799 w 358770"/>
                <a:gd name="connsiteY13" fmla="*/ 85352 h 419648"/>
                <a:gd name="connsiteX14" fmla="*/ 0 w 358770"/>
                <a:gd name="connsiteY14" fmla="*/ 85352 h 419648"/>
                <a:gd name="connsiteX15" fmla="*/ 0 w 358770"/>
                <a:gd name="connsiteY15" fmla="*/ 0 h 419648"/>
                <a:gd name="connsiteX16" fmla="*/ 13799 w 358770"/>
                <a:gd name="connsiteY16" fmla="*/ 0 h 419648"/>
                <a:gd name="connsiteX17" fmla="*/ 73415 w 358770"/>
                <a:gd name="connsiteY17" fmla="*/ 14225 h 419648"/>
                <a:gd name="connsiteX18" fmla="*/ 281900 w 358770"/>
                <a:gd name="connsiteY18" fmla="*/ 14225 h 419648"/>
                <a:gd name="connsiteX19" fmla="*/ 344966 w 358770"/>
                <a:gd name="connsiteY19" fmla="*/ 0 h 419648"/>
                <a:gd name="connsiteX20" fmla="*/ 358771 w 358770"/>
                <a:gd name="connsiteY20" fmla="*/ 0 h 419648"/>
                <a:gd name="connsiteX21" fmla="*/ 358771 w 358770"/>
                <a:gd name="connsiteY21" fmla="*/ 85352 h 419648"/>
                <a:gd name="connsiteX22" fmla="*/ 344966 w 358770"/>
                <a:gd name="connsiteY22" fmla="*/ 85352 h 419648"/>
                <a:gd name="connsiteX23" fmla="*/ 319529 w 358770"/>
                <a:gd name="connsiteY23" fmla="*/ 40457 h 419648"/>
                <a:gd name="connsiteX24" fmla="*/ 264657 w 358770"/>
                <a:gd name="connsiteY24" fmla="*/ 28451 h 41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8770" h="419648">
                  <a:moveTo>
                    <a:pt x="264657" y="28451"/>
                  </a:moveTo>
                  <a:lnTo>
                    <a:pt x="206983" y="28451"/>
                  </a:lnTo>
                  <a:lnTo>
                    <a:pt x="206983" y="342631"/>
                  </a:lnTo>
                  <a:cubicBezTo>
                    <a:pt x="206983" y="367297"/>
                    <a:pt x="210274" y="383935"/>
                    <a:pt x="216849" y="392534"/>
                  </a:cubicBezTo>
                  <a:cubicBezTo>
                    <a:pt x="223425" y="401127"/>
                    <a:pt x="236235" y="405423"/>
                    <a:pt x="255279" y="405423"/>
                  </a:cubicBezTo>
                  <a:lnTo>
                    <a:pt x="255279" y="419648"/>
                  </a:lnTo>
                  <a:lnTo>
                    <a:pt x="103497" y="419648"/>
                  </a:lnTo>
                  <a:lnTo>
                    <a:pt x="103497" y="405423"/>
                  </a:lnTo>
                  <a:cubicBezTo>
                    <a:pt x="122253" y="405423"/>
                    <a:pt x="134992" y="400473"/>
                    <a:pt x="141709" y="390586"/>
                  </a:cubicBezTo>
                  <a:cubicBezTo>
                    <a:pt x="148432" y="380698"/>
                    <a:pt x="151793" y="364007"/>
                    <a:pt x="151793" y="340524"/>
                  </a:cubicBezTo>
                  <a:lnTo>
                    <a:pt x="151793" y="28451"/>
                  </a:lnTo>
                  <a:lnTo>
                    <a:pt x="94543" y="28451"/>
                  </a:lnTo>
                  <a:cubicBezTo>
                    <a:pt x="67169" y="28451"/>
                    <a:pt x="47260" y="32859"/>
                    <a:pt x="34821" y="41675"/>
                  </a:cubicBezTo>
                  <a:cubicBezTo>
                    <a:pt x="22382" y="50492"/>
                    <a:pt x="15382" y="65053"/>
                    <a:pt x="13799" y="85352"/>
                  </a:cubicBezTo>
                  <a:lnTo>
                    <a:pt x="0" y="85352"/>
                  </a:lnTo>
                  <a:lnTo>
                    <a:pt x="0" y="0"/>
                  </a:lnTo>
                  <a:lnTo>
                    <a:pt x="13799" y="0"/>
                  </a:lnTo>
                  <a:cubicBezTo>
                    <a:pt x="24442" y="9487"/>
                    <a:pt x="44311" y="14225"/>
                    <a:pt x="73415" y="14225"/>
                  </a:cubicBezTo>
                  <a:lnTo>
                    <a:pt x="281900" y="14225"/>
                  </a:lnTo>
                  <a:cubicBezTo>
                    <a:pt x="311946" y="14225"/>
                    <a:pt x="332963" y="9487"/>
                    <a:pt x="344966" y="0"/>
                  </a:cubicBezTo>
                  <a:lnTo>
                    <a:pt x="358771" y="0"/>
                  </a:lnTo>
                  <a:lnTo>
                    <a:pt x="358771" y="85352"/>
                  </a:lnTo>
                  <a:lnTo>
                    <a:pt x="344966" y="85352"/>
                  </a:lnTo>
                  <a:cubicBezTo>
                    <a:pt x="340221" y="63422"/>
                    <a:pt x="331744" y="48455"/>
                    <a:pt x="319529" y="40457"/>
                  </a:cubicBezTo>
                  <a:cubicBezTo>
                    <a:pt x="307313" y="32453"/>
                    <a:pt x="289023" y="28451"/>
                    <a:pt x="264657" y="28451"/>
                  </a:cubicBezTo>
                </a:path>
              </a:pathLst>
            </a:custGeom>
            <a:solidFill>
              <a:schemeClr val="tx1"/>
            </a:solidFill>
            <a:ln w="5872" cap="flat">
              <a:noFill/>
              <a:prstDash val="solid"/>
              <a:miter/>
            </a:ln>
          </p:spPr>
          <p:txBody>
            <a:bodyPr rtlCol="0" anchor="ctr"/>
            <a:lstStyle/>
            <a:p>
              <a:endParaRPr lang="en-US"/>
            </a:p>
          </p:txBody>
        </p:sp>
        <p:sp>
          <p:nvSpPr>
            <p:cNvPr id="26" name="Freeform: Shape 33">
              <a:extLst>
                <a:ext uri="{FF2B5EF4-FFF2-40B4-BE49-F238E27FC236}">
                  <a16:creationId xmlns:a16="http://schemas.microsoft.com/office/drawing/2014/main" id="{1FE89F4F-A4C8-E747-A046-1FB3825E88A3}"/>
                </a:ext>
              </a:extLst>
            </p:cNvPr>
            <p:cNvSpPr/>
            <p:nvPr/>
          </p:nvSpPr>
          <p:spPr>
            <a:xfrm>
              <a:off x="17426380" y="9819983"/>
              <a:ext cx="234574" cy="263170"/>
            </a:xfrm>
            <a:custGeom>
              <a:avLst/>
              <a:gdLst>
                <a:gd name="connsiteX0" fmla="*/ 48296 w 234574"/>
                <a:gd name="connsiteY0" fmla="*/ 92461 h 263170"/>
                <a:gd name="connsiteX1" fmla="*/ 179379 w 234574"/>
                <a:gd name="connsiteY1" fmla="*/ 92461 h 263170"/>
                <a:gd name="connsiteX2" fmla="*/ 179379 w 234574"/>
                <a:gd name="connsiteY2" fmla="*/ 87576 h 263170"/>
                <a:gd name="connsiteX3" fmla="*/ 160948 w 234574"/>
                <a:gd name="connsiteY3" fmla="*/ 34065 h 263170"/>
                <a:gd name="connsiteX4" fmla="*/ 115024 w 234574"/>
                <a:gd name="connsiteY4" fmla="*/ 14225 h 263170"/>
                <a:gd name="connsiteX5" fmla="*/ 68023 w 234574"/>
                <a:gd name="connsiteY5" fmla="*/ 35060 h 263170"/>
                <a:gd name="connsiteX6" fmla="*/ 48296 w 234574"/>
                <a:gd name="connsiteY6" fmla="*/ 92461 h 263170"/>
                <a:gd name="connsiteX7" fmla="*/ 234575 w 234574"/>
                <a:gd name="connsiteY7" fmla="*/ 192044 h 263170"/>
                <a:gd name="connsiteX8" fmla="*/ 234575 w 234574"/>
                <a:gd name="connsiteY8" fmla="*/ 210048 h 263170"/>
                <a:gd name="connsiteX9" fmla="*/ 188869 w 234574"/>
                <a:gd name="connsiteY9" fmla="*/ 250946 h 263170"/>
                <a:gd name="connsiteX10" fmla="*/ 132920 w 234574"/>
                <a:gd name="connsiteY10" fmla="*/ 263170 h 263170"/>
                <a:gd name="connsiteX11" fmla="*/ 37570 w 234574"/>
                <a:gd name="connsiteY11" fmla="*/ 226663 h 263170"/>
                <a:gd name="connsiteX12" fmla="*/ 0 w 234574"/>
                <a:gd name="connsiteY12" fmla="*/ 134031 h 263170"/>
                <a:gd name="connsiteX13" fmla="*/ 35410 w 234574"/>
                <a:gd name="connsiteY13" fmla="*/ 38733 h 263170"/>
                <a:gd name="connsiteX14" fmla="*/ 122247 w 234574"/>
                <a:gd name="connsiteY14" fmla="*/ 0 h 263170"/>
                <a:gd name="connsiteX15" fmla="*/ 196098 w 234574"/>
                <a:gd name="connsiteY15" fmla="*/ 29951 h 263170"/>
                <a:gd name="connsiteX16" fmla="*/ 227676 w 234574"/>
                <a:gd name="connsiteY16" fmla="*/ 101354 h 263170"/>
                <a:gd name="connsiteX17" fmla="*/ 227676 w 234574"/>
                <a:gd name="connsiteY17" fmla="*/ 106687 h 263170"/>
                <a:gd name="connsiteX18" fmla="*/ 48296 w 234574"/>
                <a:gd name="connsiteY18" fmla="*/ 106687 h 263170"/>
                <a:gd name="connsiteX19" fmla="*/ 48296 w 234574"/>
                <a:gd name="connsiteY19" fmla="*/ 110018 h 263170"/>
                <a:gd name="connsiteX20" fmla="*/ 60747 w 234574"/>
                <a:gd name="connsiteY20" fmla="*/ 179202 h 263170"/>
                <a:gd name="connsiteX21" fmla="*/ 97128 w 234574"/>
                <a:gd name="connsiteY21" fmla="*/ 225209 h 263170"/>
                <a:gd name="connsiteX22" fmla="*/ 147043 w 234574"/>
                <a:gd name="connsiteY22" fmla="*/ 241824 h 263170"/>
                <a:gd name="connsiteX23" fmla="*/ 188598 w 234574"/>
                <a:gd name="connsiteY23" fmla="*/ 232101 h 263170"/>
                <a:gd name="connsiteX24" fmla="*/ 234575 w 234574"/>
                <a:gd name="connsiteY24" fmla="*/ 192044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574" h="263170">
                  <a:moveTo>
                    <a:pt x="48296" y="92461"/>
                  </a:moveTo>
                  <a:lnTo>
                    <a:pt x="179379" y="92461"/>
                  </a:lnTo>
                  <a:lnTo>
                    <a:pt x="179379" y="87576"/>
                  </a:lnTo>
                  <a:cubicBezTo>
                    <a:pt x="179379" y="65123"/>
                    <a:pt x="173234" y="47284"/>
                    <a:pt x="160948" y="34065"/>
                  </a:cubicBezTo>
                  <a:cubicBezTo>
                    <a:pt x="148656" y="20835"/>
                    <a:pt x="133350" y="14225"/>
                    <a:pt x="115024" y="14225"/>
                  </a:cubicBezTo>
                  <a:cubicBezTo>
                    <a:pt x="95544" y="14225"/>
                    <a:pt x="79879" y="21170"/>
                    <a:pt x="68023" y="35060"/>
                  </a:cubicBezTo>
                  <a:cubicBezTo>
                    <a:pt x="56161" y="48956"/>
                    <a:pt x="49585" y="68089"/>
                    <a:pt x="48296" y="92461"/>
                  </a:cubicBezTo>
                  <a:moveTo>
                    <a:pt x="234575" y="192044"/>
                  </a:moveTo>
                  <a:lnTo>
                    <a:pt x="234575" y="210048"/>
                  </a:lnTo>
                  <a:cubicBezTo>
                    <a:pt x="219628" y="229158"/>
                    <a:pt x="204393" y="242795"/>
                    <a:pt x="188869" y="250946"/>
                  </a:cubicBezTo>
                  <a:cubicBezTo>
                    <a:pt x="173345" y="259092"/>
                    <a:pt x="154696" y="263170"/>
                    <a:pt x="132920" y="263170"/>
                  </a:cubicBezTo>
                  <a:cubicBezTo>
                    <a:pt x="94396" y="263170"/>
                    <a:pt x="62613" y="250999"/>
                    <a:pt x="37570" y="226663"/>
                  </a:cubicBezTo>
                  <a:cubicBezTo>
                    <a:pt x="12521" y="202320"/>
                    <a:pt x="0" y="171445"/>
                    <a:pt x="0" y="134031"/>
                  </a:cubicBezTo>
                  <a:cubicBezTo>
                    <a:pt x="0" y="96316"/>
                    <a:pt x="11803" y="64552"/>
                    <a:pt x="35410" y="38733"/>
                  </a:cubicBezTo>
                  <a:cubicBezTo>
                    <a:pt x="59028" y="12907"/>
                    <a:pt x="87974" y="0"/>
                    <a:pt x="122247" y="0"/>
                  </a:cubicBezTo>
                  <a:cubicBezTo>
                    <a:pt x="150416" y="0"/>
                    <a:pt x="175041" y="9982"/>
                    <a:pt x="196098" y="29951"/>
                  </a:cubicBezTo>
                  <a:cubicBezTo>
                    <a:pt x="217150" y="49915"/>
                    <a:pt x="227676" y="73722"/>
                    <a:pt x="227676" y="101354"/>
                  </a:cubicBezTo>
                  <a:lnTo>
                    <a:pt x="227676" y="106687"/>
                  </a:lnTo>
                  <a:lnTo>
                    <a:pt x="48296" y="106687"/>
                  </a:lnTo>
                  <a:lnTo>
                    <a:pt x="48296" y="110018"/>
                  </a:lnTo>
                  <a:cubicBezTo>
                    <a:pt x="48296" y="136544"/>
                    <a:pt x="52446" y="159603"/>
                    <a:pt x="60747" y="179202"/>
                  </a:cubicBezTo>
                  <a:cubicBezTo>
                    <a:pt x="69047" y="198795"/>
                    <a:pt x="81174" y="214138"/>
                    <a:pt x="97128" y="225209"/>
                  </a:cubicBezTo>
                  <a:cubicBezTo>
                    <a:pt x="113081" y="236280"/>
                    <a:pt x="129718" y="241824"/>
                    <a:pt x="147043" y="241824"/>
                  </a:cubicBezTo>
                  <a:cubicBezTo>
                    <a:pt x="163202" y="241824"/>
                    <a:pt x="177060" y="238575"/>
                    <a:pt x="188598" y="232101"/>
                  </a:cubicBezTo>
                  <a:cubicBezTo>
                    <a:pt x="200131" y="225621"/>
                    <a:pt x="215460" y="212267"/>
                    <a:pt x="234575" y="192044"/>
                  </a:cubicBezTo>
                  <a:close/>
                </a:path>
              </a:pathLst>
            </a:custGeom>
            <a:solidFill>
              <a:schemeClr val="tx1"/>
            </a:solidFill>
            <a:ln w="5872" cap="flat">
              <a:noFill/>
              <a:prstDash val="solid"/>
              <a:miter/>
            </a:ln>
          </p:spPr>
          <p:txBody>
            <a:bodyPr rtlCol="0" anchor="ctr"/>
            <a:lstStyle/>
            <a:p>
              <a:endParaRPr lang="en-US"/>
            </a:p>
          </p:txBody>
        </p:sp>
        <p:sp>
          <p:nvSpPr>
            <p:cNvPr id="27" name="Freeform: Shape 34">
              <a:extLst>
                <a:ext uri="{FF2B5EF4-FFF2-40B4-BE49-F238E27FC236}">
                  <a16:creationId xmlns:a16="http://schemas.microsoft.com/office/drawing/2014/main" id="{4A24D31F-1125-2946-BF01-EF262FF4C1CF}"/>
                </a:ext>
              </a:extLst>
            </p:cNvPr>
            <p:cNvSpPr/>
            <p:nvPr/>
          </p:nvSpPr>
          <p:spPr>
            <a:xfrm>
              <a:off x="17674753" y="9819983"/>
              <a:ext cx="227675" cy="263170"/>
            </a:xfrm>
            <a:custGeom>
              <a:avLst/>
              <a:gdLst>
                <a:gd name="connsiteX0" fmla="*/ 220776 w 227675"/>
                <a:gd name="connsiteY0" fmla="*/ 0 h 263170"/>
                <a:gd name="connsiteX1" fmla="*/ 220776 w 227675"/>
                <a:gd name="connsiteY1" fmla="*/ 85352 h 263170"/>
                <a:gd name="connsiteX2" fmla="*/ 206977 w 227675"/>
                <a:gd name="connsiteY2" fmla="*/ 85352 h 263170"/>
                <a:gd name="connsiteX3" fmla="*/ 178302 w 227675"/>
                <a:gd name="connsiteY3" fmla="*/ 33341 h 263170"/>
                <a:gd name="connsiteX4" fmla="*/ 127852 w 227675"/>
                <a:gd name="connsiteY4" fmla="*/ 14225 h 263170"/>
                <a:gd name="connsiteX5" fmla="*/ 70448 w 227675"/>
                <a:gd name="connsiteY5" fmla="*/ 42952 h 263170"/>
                <a:gd name="connsiteX6" fmla="*/ 48290 w 227675"/>
                <a:gd name="connsiteY6" fmla="*/ 117463 h 263170"/>
                <a:gd name="connsiteX7" fmla="*/ 74864 w 227675"/>
                <a:gd name="connsiteY7" fmla="*/ 204927 h 263170"/>
                <a:gd name="connsiteX8" fmla="*/ 138201 w 227675"/>
                <a:gd name="connsiteY8" fmla="*/ 241830 h 263170"/>
                <a:gd name="connsiteX9" fmla="*/ 186550 w 227675"/>
                <a:gd name="connsiteY9" fmla="*/ 228664 h 263170"/>
                <a:gd name="connsiteX10" fmla="*/ 227676 w 227675"/>
                <a:gd name="connsiteY10" fmla="*/ 192044 h 263170"/>
                <a:gd name="connsiteX11" fmla="*/ 227676 w 227675"/>
                <a:gd name="connsiteY11" fmla="*/ 209712 h 263170"/>
                <a:gd name="connsiteX12" fmla="*/ 121164 w 227675"/>
                <a:gd name="connsiteY12" fmla="*/ 263170 h 263170"/>
                <a:gd name="connsiteX13" fmla="*/ 33785 w 227675"/>
                <a:gd name="connsiteY13" fmla="*/ 228216 h 263170"/>
                <a:gd name="connsiteX14" fmla="*/ 0 w 227675"/>
                <a:gd name="connsiteY14" fmla="*/ 137362 h 263170"/>
                <a:gd name="connsiteX15" fmla="*/ 36110 w 227675"/>
                <a:gd name="connsiteY15" fmla="*/ 40063 h 263170"/>
                <a:gd name="connsiteX16" fmla="*/ 123213 w 227675"/>
                <a:gd name="connsiteY16" fmla="*/ 0 h 263170"/>
                <a:gd name="connsiteX17" fmla="*/ 173987 w 227675"/>
                <a:gd name="connsiteY17" fmla="*/ 9334 h 263170"/>
                <a:gd name="connsiteX18" fmla="*/ 190806 w 227675"/>
                <a:gd name="connsiteY18" fmla="*/ 13337 h 263170"/>
                <a:gd name="connsiteX19" fmla="*/ 206977 w 227675"/>
                <a:gd name="connsiteY19" fmla="*/ 0 h 263170"/>
                <a:gd name="connsiteX20" fmla="*/ 220776 w 227675"/>
                <a:gd name="connsiteY20" fmla="*/ 0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675" h="263170">
                  <a:moveTo>
                    <a:pt x="220776" y="0"/>
                  </a:moveTo>
                  <a:lnTo>
                    <a:pt x="220776" y="85352"/>
                  </a:lnTo>
                  <a:lnTo>
                    <a:pt x="206977" y="85352"/>
                  </a:lnTo>
                  <a:cubicBezTo>
                    <a:pt x="201944" y="63416"/>
                    <a:pt x="192384" y="46078"/>
                    <a:pt x="178302" y="33341"/>
                  </a:cubicBezTo>
                  <a:cubicBezTo>
                    <a:pt x="164209" y="20599"/>
                    <a:pt x="147396" y="14225"/>
                    <a:pt x="127852" y="14225"/>
                  </a:cubicBezTo>
                  <a:cubicBezTo>
                    <a:pt x="104351" y="14225"/>
                    <a:pt x="85213" y="23801"/>
                    <a:pt x="70448" y="42952"/>
                  </a:cubicBezTo>
                  <a:cubicBezTo>
                    <a:pt x="55678" y="62104"/>
                    <a:pt x="48290" y="86947"/>
                    <a:pt x="48290" y="117463"/>
                  </a:cubicBezTo>
                  <a:cubicBezTo>
                    <a:pt x="48290" y="151181"/>
                    <a:pt x="57150" y="180338"/>
                    <a:pt x="74864" y="204927"/>
                  </a:cubicBezTo>
                  <a:cubicBezTo>
                    <a:pt x="92583" y="229523"/>
                    <a:pt x="113694" y="241830"/>
                    <a:pt x="138201" y="241830"/>
                  </a:cubicBezTo>
                  <a:cubicBezTo>
                    <a:pt x="154443" y="241830"/>
                    <a:pt x="170555" y="237439"/>
                    <a:pt x="186550" y="228664"/>
                  </a:cubicBezTo>
                  <a:cubicBezTo>
                    <a:pt x="202538" y="219883"/>
                    <a:pt x="216249" y="207676"/>
                    <a:pt x="227676" y="192044"/>
                  </a:cubicBezTo>
                  <a:lnTo>
                    <a:pt x="227676" y="209712"/>
                  </a:lnTo>
                  <a:cubicBezTo>
                    <a:pt x="201514" y="245349"/>
                    <a:pt x="166004" y="263170"/>
                    <a:pt x="121164" y="263170"/>
                  </a:cubicBezTo>
                  <a:cubicBezTo>
                    <a:pt x="85448" y="263170"/>
                    <a:pt x="56320" y="251517"/>
                    <a:pt x="33785" y="228216"/>
                  </a:cubicBezTo>
                  <a:cubicBezTo>
                    <a:pt x="11262" y="204916"/>
                    <a:pt x="0" y="174635"/>
                    <a:pt x="0" y="137362"/>
                  </a:cubicBezTo>
                  <a:cubicBezTo>
                    <a:pt x="0" y="99206"/>
                    <a:pt x="12033" y="66771"/>
                    <a:pt x="36110" y="40063"/>
                  </a:cubicBezTo>
                  <a:cubicBezTo>
                    <a:pt x="60188" y="13354"/>
                    <a:pt x="89216" y="0"/>
                    <a:pt x="123213" y="0"/>
                  </a:cubicBezTo>
                  <a:cubicBezTo>
                    <a:pt x="138377" y="0"/>
                    <a:pt x="155302" y="3113"/>
                    <a:pt x="173987" y="9334"/>
                  </a:cubicBezTo>
                  <a:cubicBezTo>
                    <a:pt x="182111" y="12001"/>
                    <a:pt x="187715" y="13337"/>
                    <a:pt x="190806" y="13337"/>
                  </a:cubicBezTo>
                  <a:cubicBezTo>
                    <a:pt x="197629" y="13337"/>
                    <a:pt x="203015" y="8893"/>
                    <a:pt x="206977" y="0"/>
                  </a:cubicBezTo>
                  <a:lnTo>
                    <a:pt x="220776" y="0"/>
                  </a:lnTo>
                </a:path>
              </a:pathLst>
            </a:custGeom>
            <a:solidFill>
              <a:schemeClr val="tx1"/>
            </a:solidFill>
            <a:ln w="5872" cap="flat">
              <a:noFill/>
              <a:prstDash val="solid"/>
              <a:miter/>
            </a:ln>
          </p:spPr>
          <p:txBody>
            <a:bodyPr rtlCol="0" anchor="ctr"/>
            <a:lstStyle/>
            <a:p>
              <a:endParaRPr lang="en-US"/>
            </a:p>
          </p:txBody>
        </p:sp>
        <p:sp>
          <p:nvSpPr>
            <p:cNvPr id="28" name="Freeform: Shape 35">
              <a:extLst>
                <a:ext uri="{FF2B5EF4-FFF2-40B4-BE49-F238E27FC236}">
                  <a16:creationId xmlns:a16="http://schemas.microsoft.com/office/drawing/2014/main" id="{87DF8A7E-3C9A-E84D-AB9E-CDC261F4BBDE}"/>
                </a:ext>
              </a:extLst>
            </p:cNvPr>
            <p:cNvSpPr/>
            <p:nvPr/>
          </p:nvSpPr>
          <p:spPr>
            <a:xfrm>
              <a:off x="17881736" y="9741741"/>
              <a:ext cx="193178" cy="341418"/>
            </a:xfrm>
            <a:custGeom>
              <a:avLst/>
              <a:gdLst>
                <a:gd name="connsiteX0" fmla="*/ 82782 w 193178"/>
                <a:gd name="connsiteY0" fmla="*/ 0 h 341418"/>
                <a:gd name="connsiteX1" fmla="*/ 96580 w 193178"/>
                <a:gd name="connsiteY1" fmla="*/ 0 h 341418"/>
                <a:gd name="connsiteX2" fmla="*/ 96580 w 193178"/>
                <a:gd name="connsiteY2" fmla="*/ 85352 h 341418"/>
                <a:gd name="connsiteX3" fmla="*/ 179374 w 193178"/>
                <a:gd name="connsiteY3" fmla="*/ 85352 h 341418"/>
                <a:gd name="connsiteX4" fmla="*/ 179374 w 193178"/>
                <a:gd name="connsiteY4" fmla="*/ 99577 h 341418"/>
                <a:gd name="connsiteX5" fmla="*/ 96580 w 193178"/>
                <a:gd name="connsiteY5" fmla="*/ 99577 h 341418"/>
                <a:gd name="connsiteX6" fmla="*/ 96580 w 193178"/>
                <a:gd name="connsiteY6" fmla="*/ 265948 h 341418"/>
                <a:gd name="connsiteX7" fmla="*/ 107960 w 193178"/>
                <a:gd name="connsiteY7" fmla="*/ 306011 h 341418"/>
                <a:gd name="connsiteX8" fmla="*/ 140355 w 193178"/>
                <a:gd name="connsiteY8" fmla="*/ 320077 h 341418"/>
                <a:gd name="connsiteX9" fmla="*/ 185525 w 193178"/>
                <a:gd name="connsiteY9" fmla="*/ 298742 h 341418"/>
                <a:gd name="connsiteX10" fmla="*/ 193178 w 193178"/>
                <a:gd name="connsiteY10" fmla="*/ 306511 h 341418"/>
                <a:gd name="connsiteX11" fmla="*/ 119009 w 193178"/>
                <a:gd name="connsiteY11" fmla="*/ 341418 h 341418"/>
                <a:gd name="connsiteX12" fmla="*/ 67905 w 193178"/>
                <a:gd name="connsiteY12" fmla="*/ 320960 h 341418"/>
                <a:gd name="connsiteX13" fmla="*/ 48284 w 193178"/>
                <a:gd name="connsiteY13" fmla="*/ 268173 h 341418"/>
                <a:gd name="connsiteX14" fmla="*/ 48284 w 193178"/>
                <a:gd name="connsiteY14" fmla="*/ 99577 h 341418"/>
                <a:gd name="connsiteX15" fmla="*/ 0 w 193178"/>
                <a:gd name="connsiteY15" fmla="*/ 99577 h 341418"/>
                <a:gd name="connsiteX16" fmla="*/ 0 w 193178"/>
                <a:gd name="connsiteY16" fmla="*/ 87800 h 341418"/>
                <a:gd name="connsiteX17" fmla="*/ 82782 w 193178"/>
                <a:gd name="connsiteY17" fmla="*/ 0 h 34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178" h="341418">
                  <a:moveTo>
                    <a:pt x="82782" y="0"/>
                  </a:moveTo>
                  <a:lnTo>
                    <a:pt x="96580" y="0"/>
                  </a:lnTo>
                  <a:lnTo>
                    <a:pt x="96580" y="85352"/>
                  </a:lnTo>
                  <a:lnTo>
                    <a:pt x="179374" y="85352"/>
                  </a:lnTo>
                  <a:lnTo>
                    <a:pt x="179374" y="99577"/>
                  </a:lnTo>
                  <a:lnTo>
                    <a:pt x="96580" y="99577"/>
                  </a:lnTo>
                  <a:lnTo>
                    <a:pt x="96580" y="265948"/>
                  </a:lnTo>
                  <a:cubicBezTo>
                    <a:pt x="96580" y="283287"/>
                    <a:pt x="100377" y="296641"/>
                    <a:pt x="107960" y="306011"/>
                  </a:cubicBezTo>
                  <a:cubicBezTo>
                    <a:pt x="115542" y="315393"/>
                    <a:pt x="126339" y="320077"/>
                    <a:pt x="140355" y="320077"/>
                  </a:cubicBezTo>
                  <a:cubicBezTo>
                    <a:pt x="156886" y="320077"/>
                    <a:pt x="171933" y="312968"/>
                    <a:pt x="185525" y="298742"/>
                  </a:cubicBezTo>
                  <a:lnTo>
                    <a:pt x="193178" y="306511"/>
                  </a:lnTo>
                  <a:cubicBezTo>
                    <a:pt x="171762" y="329777"/>
                    <a:pt x="147037" y="341418"/>
                    <a:pt x="119009" y="341418"/>
                  </a:cubicBezTo>
                  <a:cubicBezTo>
                    <a:pt x="98023" y="341418"/>
                    <a:pt x="80992" y="334597"/>
                    <a:pt x="67905" y="320960"/>
                  </a:cubicBezTo>
                  <a:cubicBezTo>
                    <a:pt x="54825" y="307335"/>
                    <a:pt x="48284" y="289732"/>
                    <a:pt x="48284" y="268173"/>
                  </a:cubicBezTo>
                  <a:lnTo>
                    <a:pt x="48284" y="99577"/>
                  </a:lnTo>
                  <a:lnTo>
                    <a:pt x="0" y="99577"/>
                  </a:lnTo>
                  <a:lnTo>
                    <a:pt x="0" y="87800"/>
                  </a:lnTo>
                  <a:cubicBezTo>
                    <a:pt x="34344" y="71056"/>
                    <a:pt x="61942" y="41787"/>
                    <a:pt x="82782" y="0"/>
                  </a:cubicBezTo>
                </a:path>
              </a:pathLst>
            </a:custGeom>
            <a:solidFill>
              <a:schemeClr val="tx1"/>
            </a:solidFill>
            <a:ln w="5872" cap="flat">
              <a:noFill/>
              <a:prstDash val="solid"/>
              <a:miter/>
            </a:ln>
          </p:spPr>
          <p:txBody>
            <a:bodyPr rtlCol="0" anchor="ctr"/>
            <a:lstStyle/>
            <a:p>
              <a:endParaRPr lang="en-US"/>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5"/>
        </a:solidFill>
        <a:effectLst/>
      </p:bgPr>
    </p:bg>
    <p:spTree>
      <p:nvGrpSpPr>
        <p:cNvPr id="1" name=""/>
        <p:cNvGrpSpPr/>
        <p:nvPr/>
      </p:nvGrpSpPr>
      <p:grpSpPr>
        <a:xfrm>
          <a:off x="0" y="0"/>
          <a:ext cx="0" cy="0"/>
          <a:chOff x="0" y="0"/>
          <a:chExt cx="0" cy="0"/>
        </a:xfrm>
      </p:grpSpPr>
      <p:grpSp>
        <p:nvGrpSpPr>
          <p:cNvPr id="2" name="Group 2"/>
          <p:cNvGrpSpPr/>
          <p:nvPr/>
        </p:nvGrpSpPr>
        <p:grpSpPr>
          <a:xfrm>
            <a:off x="6784378" y="5966521"/>
            <a:ext cx="5002981" cy="2828662"/>
            <a:chOff x="0" y="0"/>
            <a:chExt cx="6670641" cy="3771550"/>
          </a:xfrm>
        </p:grpSpPr>
        <p:sp>
          <p:nvSpPr>
            <p:cNvPr id="3" name="TextBox 3"/>
            <p:cNvSpPr txBox="1"/>
            <p:nvPr/>
          </p:nvSpPr>
          <p:spPr>
            <a:xfrm>
              <a:off x="0" y="952250"/>
              <a:ext cx="6670641" cy="444500"/>
            </a:xfrm>
            <a:prstGeom prst="rect">
              <a:avLst/>
            </a:prstGeom>
          </p:spPr>
          <p:txBody>
            <a:bodyPr lIns="0" tIns="0" rIns="0" bIns="0" rtlCol="0" anchor="t">
              <a:spAutoFit/>
            </a:bodyPr>
            <a:lstStyle/>
            <a:p>
              <a:pPr marL="0" lvl="0" indent="0" algn="ctr">
                <a:lnSpc>
                  <a:spcPts val="2800"/>
                </a:lnSpc>
                <a:spcBef>
                  <a:spcPct val="0"/>
                </a:spcBef>
              </a:pPr>
              <a:r>
                <a:rPr lang="en-US" sz="2000" spc="20">
                  <a:solidFill>
                    <a:srgbClr val="38B6FF"/>
                  </a:solidFill>
                  <a:latin typeface="Poppins Medium"/>
                </a:rPr>
                <a:t>Let software do the tracking</a:t>
              </a:r>
            </a:p>
          </p:txBody>
        </p:sp>
        <p:sp>
          <p:nvSpPr>
            <p:cNvPr id="4" name="TextBox 4"/>
            <p:cNvSpPr txBox="1"/>
            <p:nvPr/>
          </p:nvSpPr>
          <p:spPr>
            <a:xfrm>
              <a:off x="0" y="38100"/>
              <a:ext cx="6670641" cy="693462"/>
            </a:xfrm>
            <a:prstGeom prst="rect">
              <a:avLst/>
            </a:prstGeom>
          </p:spPr>
          <p:txBody>
            <a:bodyPr lIns="0" tIns="0" rIns="0" bIns="0" rtlCol="0" anchor="t">
              <a:spAutoFit/>
            </a:bodyPr>
            <a:lstStyle/>
            <a:p>
              <a:pPr marL="0" lvl="0" indent="0" algn="ctr">
                <a:lnSpc>
                  <a:spcPts val="3456"/>
                </a:lnSpc>
                <a:spcBef>
                  <a:spcPts val="2592"/>
                </a:spcBef>
              </a:pPr>
              <a:r>
                <a:rPr lang="en-US" sz="3600" spc="-36">
                  <a:solidFill>
                    <a:srgbClr val="1F70B9"/>
                  </a:solidFill>
                  <a:latin typeface="Bryndan Write"/>
                </a:rPr>
                <a:t>Child and Adult Tracking</a:t>
              </a:r>
            </a:p>
          </p:txBody>
        </p:sp>
        <p:sp>
          <p:nvSpPr>
            <p:cNvPr id="5" name="TextBox 5"/>
            <p:cNvSpPr txBox="1"/>
            <p:nvPr/>
          </p:nvSpPr>
          <p:spPr>
            <a:xfrm>
              <a:off x="0" y="1721770"/>
              <a:ext cx="6670641" cy="2049780"/>
            </a:xfrm>
            <a:prstGeom prst="rect">
              <a:avLst/>
            </a:prstGeom>
          </p:spPr>
          <p:txBody>
            <a:bodyPr lIns="0" tIns="0" rIns="0" bIns="0" rtlCol="0" anchor="t">
              <a:spAutoFit/>
            </a:bodyPr>
            <a:lstStyle/>
            <a:p>
              <a:pPr marL="0" lvl="0" indent="0" algn="ctr">
                <a:lnSpc>
                  <a:spcPts val="3079"/>
                </a:lnSpc>
                <a:spcBef>
                  <a:spcPct val="0"/>
                </a:spcBef>
              </a:pPr>
              <a:r>
                <a:rPr lang="en-US" sz="2199" spc="65">
                  <a:solidFill>
                    <a:srgbClr val="2E3364"/>
                  </a:solidFill>
                  <a:latin typeface="Poppins Medium"/>
                </a:rPr>
                <a:t>Maximize your team's influence by focusing on relationships while tracking vital details about children and their caregivers.</a:t>
              </a:r>
            </a:p>
          </p:txBody>
        </p:sp>
      </p:grpSp>
      <p:grpSp>
        <p:nvGrpSpPr>
          <p:cNvPr id="6" name="Group 6"/>
          <p:cNvGrpSpPr/>
          <p:nvPr/>
        </p:nvGrpSpPr>
        <p:grpSpPr>
          <a:xfrm>
            <a:off x="1028700" y="5966521"/>
            <a:ext cx="5002981" cy="2818502"/>
            <a:chOff x="0" y="0"/>
            <a:chExt cx="6670641" cy="3758003"/>
          </a:xfrm>
        </p:grpSpPr>
        <p:sp>
          <p:nvSpPr>
            <p:cNvPr id="7" name="TextBox 7"/>
            <p:cNvSpPr txBox="1"/>
            <p:nvPr/>
          </p:nvSpPr>
          <p:spPr>
            <a:xfrm>
              <a:off x="0" y="952250"/>
              <a:ext cx="6670641" cy="444500"/>
            </a:xfrm>
            <a:prstGeom prst="rect">
              <a:avLst/>
            </a:prstGeom>
          </p:spPr>
          <p:txBody>
            <a:bodyPr lIns="0" tIns="0" rIns="0" bIns="0" rtlCol="0" anchor="t">
              <a:spAutoFit/>
            </a:bodyPr>
            <a:lstStyle/>
            <a:p>
              <a:pPr marL="0" lvl="0" indent="0" algn="ctr">
                <a:lnSpc>
                  <a:spcPts val="2800"/>
                </a:lnSpc>
                <a:spcBef>
                  <a:spcPct val="0"/>
                </a:spcBef>
              </a:pPr>
              <a:r>
                <a:rPr lang="en-US" sz="2000" spc="20">
                  <a:solidFill>
                    <a:srgbClr val="38B6FF"/>
                  </a:solidFill>
                  <a:latin typeface="Poppins Medium"/>
                </a:rPr>
                <a:t>Created for efficient processes</a:t>
              </a:r>
            </a:p>
          </p:txBody>
        </p:sp>
        <p:sp>
          <p:nvSpPr>
            <p:cNvPr id="8" name="TextBox 8"/>
            <p:cNvSpPr txBox="1"/>
            <p:nvPr/>
          </p:nvSpPr>
          <p:spPr>
            <a:xfrm>
              <a:off x="0" y="38100"/>
              <a:ext cx="6670641" cy="693462"/>
            </a:xfrm>
            <a:prstGeom prst="rect">
              <a:avLst/>
            </a:prstGeom>
          </p:spPr>
          <p:txBody>
            <a:bodyPr lIns="0" tIns="0" rIns="0" bIns="0" rtlCol="0" anchor="t">
              <a:spAutoFit/>
            </a:bodyPr>
            <a:lstStyle/>
            <a:p>
              <a:pPr marL="0" lvl="0" indent="0" algn="ctr">
                <a:lnSpc>
                  <a:spcPts val="3456"/>
                </a:lnSpc>
                <a:spcBef>
                  <a:spcPts val="2592"/>
                </a:spcBef>
              </a:pPr>
              <a:r>
                <a:rPr lang="en-US" sz="3600" spc="-36">
                  <a:solidFill>
                    <a:srgbClr val="1F70B9"/>
                  </a:solidFill>
                  <a:latin typeface="Bryndan Write"/>
                </a:rPr>
                <a:t>Paperless Intake System</a:t>
              </a:r>
            </a:p>
          </p:txBody>
        </p:sp>
        <p:sp>
          <p:nvSpPr>
            <p:cNvPr id="9" name="TextBox 9"/>
            <p:cNvSpPr txBox="1"/>
            <p:nvPr/>
          </p:nvSpPr>
          <p:spPr>
            <a:xfrm>
              <a:off x="0" y="1721770"/>
              <a:ext cx="6670641" cy="2036233"/>
            </a:xfrm>
            <a:prstGeom prst="rect">
              <a:avLst/>
            </a:prstGeom>
          </p:spPr>
          <p:txBody>
            <a:bodyPr lIns="0" tIns="0" rIns="0" bIns="0" rtlCol="0" anchor="t">
              <a:spAutoFit/>
            </a:bodyPr>
            <a:lstStyle/>
            <a:p>
              <a:pPr marL="0" lvl="0" indent="0" algn="ctr">
                <a:lnSpc>
                  <a:spcPts val="3079"/>
                </a:lnSpc>
                <a:spcBef>
                  <a:spcPct val="0"/>
                </a:spcBef>
              </a:pPr>
              <a:r>
                <a:rPr lang="en-US" sz="2199" spc="65">
                  <a:solidFill>
                    <a:srgbClr val="2E3364"/>
                  </a:solidFill>
                  <a:latin typeface="Poppins Medium"/>
                </a:rPr>
                <a:t>Move beyond paper and transition to an easy-to-use app that allows you to maximize your time spent with clients.</a:t>
              </a:r>
            </a:p>
          </p:txBody>
        </p:sp>
      </p:grpSp>
      <p:grpSp>
        <p:nvGrpSpPr>
          <p:cNvPr id="10" name="Group 10"/>
          <p:cNvGrpSpPr/>
          <p:nvPr/>
        </p:nvGrpSpPr>
        <p:grpSpPr>
          <a:xfrm>
            <a:off x="12425202" y="5966522"/>
            <a:ext cx="5119034" cy="2828662"/>
            <a:chOff x="0" y="0"/>
            <a:chExt cx="6825379" cy="3771549"/>
          </a:xfrm>
        </p:grpSpPr>
        <p:sp>
          <p:nvSpPr>
            <p:cNvPr id="11" name="TextBox 11"/>
            <p:cNvSpPr txBox="1"/>
            <p:nvPr/>
          </p:nvSpPr>
          <p:spPr>
            <a:xfrm>
              <a:off x="0" y="952250"/>
              <a:ext cx="6825379" cy="444500"/>
            </a:xfrm>
            <a:prstGeom prst="rect">
              <a:avLst/>
            </a:prstGeom>
          </p:spPr>
          <p:txBody>
            <a:bodyPr lIns="0" tIns="0" rIns="0" bIns="0" rtlCol="0" anchor="t">
              <a:spAutoFit/>
            </a:bodyPr>
            <a:lstStyle/>
            <a:p>
              <a:pPr marL="0" lvl="0" indent="0" algn="ctr">
                <a:lnSpc>
                  <a:spcPts val="2800"/>
                </a:lnSpc>
                <a:spcBef>
                  <a:spcPct val="0"/>
                </a:spcBef>
              </a:pPr>
              <a:r>
                <a:rPr lang="en-US" sz="2000" spc="20">
                  <a:solidFill>
                    <a:srgbClr val="38B6FF"/>
                  </a:solidFill>
                  <a:latin typeface="Poppins Medium"/>
                </a:rPr>
                <a:t>Designed for grant writing</a:t>
              </a:r>
            </a:p>
          </p:txBody>
        </p:sp>
        <p:sp>
          <p:nvSpPr>
            <p:cNvPr id="12" name="TextBox 12"/>
            <p:cNvSpPr txBox="1"/>
            <p:nvPr/>
          </p:nvSpPr>
          <p:spPr>
            <a:xfrm>
              <a:off x="0" y="38100"/>
              <a:ext cx="6825379" cy="693462"/>
            </a:xfrm>
            <a:prstGeom prst="rect">
              <a:avLst/>
            </a:prstGeom>
          </p:spPr>
          <p:txBody>
            <a:bodyPr lIns="0" tIns="0" rIns="0" bIns="0" rtlCol="0" anchor="t">
              <a:spAutoFit/>
            </a:bodyPr>
            <a:lstStyle/>
            <a:p>
              <a:pPr marL="0" lvl="0" indent="0" algn="ctr">
                <a:lnSpc>
                  <a:spcPts val="3456"/>
                </a:lnSpc>
                <a:spcBef>
                  <a:spcPts val="2592"/>
                </a:spcBef>
              </a:pPr>
              <a:r>
                <a:rPr lang="en-US" sz="3600" spc="-36">
                  <a:solidFill>
                    <a:srgbClr val="1F70B9"/>
                  </a:solidFill>
                  <a:latin typeface="Bryndan Write"/>
                </a:rPr>
                <a:t>Extensive Reporting</a:t>
              </a:r>
            </a:p>
          </p:txBody>
        </p:sp>
        <p:sp>
          <p:nvSpPr>
            <p:cNvPr id="13" name="TextBox 13"/>
            <p:cNvSpPr txBox="1"/>
            <p:nvPr/>
          </p:nvSpPr>
          <p:spPr>
            <a:xfrm>
              <a:off x="0" y="1721770"/>
              <a:ext cx="6825379" cy="2049780"/>
            </a:xfrm>
            <a:prstGeom prst="rect">
              <a:avLst/>
            </a:prstGeom>
          </p:spPr>
          <p:txBody>
            <a:bodyPr lIns="0" tIns="0" rIns="0" bIns="0" rtlCol="0" anchor="t">
              <a:spAutoFit/>
            </a:bodyPr>
            <a:lstStyle/>
            <a:p>
              <a:pPr marL="0" lvl="0" indent="0" algn="ctr">
                <a:lnSpc>
                  <a:spcPts val="3079"/>
                </a:lnSpc>
                <a:spcBef>
                  <a:spcPct val="0"/>
                </a:spcBef>
              </a:pPr>
              <a:r>
                <a:rPr lang="en-US" sz="2199" spc="65">
                  <a:solidFill>
                    <a:srgbClr val="2E3364"/>
                  </a:solidFill>
                  <a:latin typeface="Poppins Medium"/>
                </a:rPr>
                <a:t>Reporting features in ICMS make measuring outcomes much easier. Deidentified data can be exported for custom reports.</a:t>
              </a:r>
            </a:p>
          </p:txBody>
        </p:sp>
      </p:grpSp>
      <p:pic>
        <p:nvPicPr>
          <p:cNvPr id="14" name="Picture 14"/>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708868">
            <a:off x="1765519" y="1856974"/>
            <a:ext cx="1580906" cy="1000282"/>
          </a:xfrm>
          <a:prstGeom prst="rect">
            <a:avLst/>
          </a:prstGeom>
        </p:spPr>
      </p:pic>
      <p:pic>
        <p:nvPicPr>
          <p:cNvPr id="15" name="Picture 15"/>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1564130" y="2571936"/>
            <a:ext cx="3932121" cy="2516557"/>
          </a:xfrm>
          <a:prstGeom prst="rect">
            <a:avLst/>
          </a:prstGeom>
        </p:spPr>
      </p:pic>
      <p:pic>
        <p:nvPicPr>
          <p:cNvPr id="16" name="Picture 16"/>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rot="-1517590">
            <a:off x="16016725" y="2030938"/>
            <a:ext cx="1746817" cy="1000450"/>
          </a:xfrm>
          <a:prstGeom prst="rect">
            <a:avLst/>
          </a:prstGeom>
        </p:spPr>
      </p:pic>
      <p:pic>
        <p:nvPicPr>
          <p:cNvPr id="17" name="Picture 17"/>
          <p:cNvPicPr>
            <a:picLocks noChangeAspect="1"/>
          </p:cNvPicPr>
          <p:nvPr/>
        </p:nvPicPr>
        <p:blipFill>
          <a:blip r:embed="rId7" cstate="email">
            <a:extLst>
              <a:ext uri="{28A0092B-C50C-407E-A947-70E740481C1C}">
                <a14:useLocalDpi xmlns:a14="http://schemas.microsoft.com/office/drawing/2010/main"/>
              </a:ext>
            </a:extLst>
          </a:blip>
          <a:srcRect/>
          <a:stretch>
            <a:fillRect/>
          </a:stretch>
        </p:blipFill>
        <p:spPr>
          <a:xfrm>
            <a:off x="13296342" y="2595588"/>
            <a:ext cx="3376756" cy="2469253"/>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rot="1021112">
            <a:off x="8400951" y="1836754"/>
            <a:ext cx="1062899" cy="1119913"/>
          </a:xfrm>
          <a:prstGeom prst="rect">
            <a:avLst/>
          </a:prstGeom>
        </p:spPr>
      </p:pic>
      <p:pic>
        <p:nvPicPr>
          <p:cNvPr id="19" name="Picture 19"/>
          <p:cNvPicPr>
            <a:picLocks noChangeAspect="1"/>
          </p:cNvPicPr>
          <p:nvPr/>
        </p:nvPicPr>
        <p:blipFill>
          <a:blip r:embed="rId10" cstate="email">
            <a:extLst>
              <a:ext uri="{28A0092B-C50C-407E-A947-70E740481C1C}">
                <a14:useLocalDpi xmlns:a14="http://schemas.microsoft.com/office/drawing/2010/main"/>
              </a:ext>
            </a:extLst>
          </a:blip>
          <a:srcRect/>
          <a:stretch>
            <a:fillRect/>
          </a:stretch>
        </p:blipFill>
        <p:spPr>
          <a:xfrm>
            <a:off x="7171001" y="2399790"/>
            <a:ext cx="3945998" cy="2860848"/>
          </a:xfrm>
          <a:prstGeom prst="rect">
            <a:avLst/>
          </a:prstGeom>
        </p:spPr>
      </p:pic>
      <p:pic>
        <p:nvPicPr>
          <p:cNvPr id="20" name="Picture 20"/>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p:blipFill>
        <p:spPr>
          <a:xfrm rot="-417168">
            <a:off x="18007620" y="4789851"/>
            <a:ext cx="1072315" cy="1449074"/>
          </a:xfrm>
          <a:prstGeom prst="rect">
            <a:avLst/>
          </a:prstGeom>
        </p:spPr>
      </p:pic>
      <p:pic>
        <p:nvPicPr>
          <p:cNvPr id="21" name="Picture 21"/>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p:blipFill>
        <p:spPr>
          <a:xfrm rot="-726381">
            <a:off x="5765471" y="-629433"/>
            <a:ext cx="1805708" cy="902854"/>
          </a:xfrm>
          <a:prstGeom prst="rect">
            <a:avLst/>
          </a:prstGeom>
        </p:spPr>
      </p:pic>
      <p:pic>
        <p:nvPicPr>
          <p:cNvPr id="22" name="Picture 22"/>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rcRect/>
          <a:stretch>
            <a:fillRect/>
          </a:stretch>
        </p:blipFill>
        <p:spPr>
          <a:xfrm rot="-1259446">
            <a:off x="5661522" y="9831885"/>
            <a:ext cx="1534828" cy="560910"/>
          </a:xfrm>
          <a:prstGeom prst="rect">
            <a:avLst/>
          </a:prstGeom>
        </p:spPr>
      </p:pic>
      <p:pic>
        <p:nvPicPr>
          <p:cNvPr id="23" name="Picture 23"/>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rcRect/>
          <a:stretch>
            <a:fillRect/>
          </a:stretch>
        </p:blipFill>
        <p:spPr>
          <a:xfrm>
            <a:off x="11574488" y="-1007458"/>
            <a:ext cx="1784679" cy="1460192"/>
          </a:xfrm>
          <a:prstGeom prst="rect">
            <a:avLst/>
          </a:prstGeom>
        </p:spPr>
      </p:pic>
      <p:pic>
        <p:nvPicPr>
          <p:cNvPr id="24" name="Picture 24"/>
          <p:cNvPicPr>
            <a:picLocks noChangeAspect="1"/>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rcRect/>
          <a:stretch>
            <a:fillRect/>
          </a:stretch>
        </p:blipFill>
        <p:spPr>
          <a:xfrm>
            <a:off x="-615859" y="4916445"/>
            <a:ext cx="1231719" cy="1195887"/>
          </a:xfrm>
          <a:prstGeom prst="rect">
            <a:avLst/>
          </a:prstGeom>
        </p:spPr>
      </p:pic>
      <p:pic>
        <p:nvPicPr>
          <p:cNvPr id="25" name="Picture 25"/>
          <p:cNvPicPr>
            <a:picLocks noChangeAspect="1"/>
          </p:cNvPicPr>
          <p:nvPr/>
        </p:nvPicPr>
        <p:blipFill>
          <a:blip r:embed="rId21">
            <a:extLst>
              <a:ext uri="{28A0092B-C50C-407E-A947-70E740481C1C}">
                <a14:useLocalDpi xmlns:a14="http://schemas.microsoft.com/office/drawing/2010/main"/>
              </a:ext>
              <a:ext uri="{96DAC541-7B7A-43D3-8B79-37D633B846F1}">
                <asvg:svgBlip xmlns:asvg="http://schemas.microsoft.com/office/drawing/2016/SVG/main" r:embed="rId22"/>
              </a:ext>
            </a:extLst>
          </a:blip>
          <a:srcRect/>
          <a:stretch>
            <a:fillRect/>
          </a:stretch>
        </p:blipFill>
        <p:spPr>
          <a:xfrm>
            <a:off x="1445005" y="9700148"/>
            <a:ext cx="1202117" cy="1173704"/>
          </a:xfrm>
          <a:prstGeom prst="rect">
            <a:avLst/>
          </a:prstGeom>
        </p:spPr>
      </p:pic>
      <p:pic>
        <p:nvPicPr>
          <p:cNvPr id="26" name="Picture 26"/>
          <p:cNvPicPr>
            <a:picLocks noChangeAspect="1"/>
          </p:cNvPicPr>
          <p:nvPr/>
        </p:nvPicPr>
        <p:blipFill>
          <a:blip r:embed="rId23">
            <a:extLst>
              <a:ext uri="{28A0092B-C50C-407E-A947-70E740481C1C}">
                <a14:useLocalDpi xmlns:a14="http://schemas.microsoft.com/office/drawing/2010/main"/>
              </a:ext>
              <a:ext uri="{96DAC541-7B7A-43D3-8B79-37D633B846F1}">
                <asvg:svgBlip xmlns:asvg="http://schemas.microsoft.com/office/drawing/2016/SVG/main" r:embed="rId24"/>
              </a:ext>
            </a:extLst>
          </a:blip>
          <a:srcRect/>
          <a:stretch>
            <a:fillRect/>
          </a:stretch>
        </p:blipFill>
        <p:spPr>
          <a:xfrm rot="1914909">
            <a:off x="15932576" y="-199715"/>
            <a:ext cx="1481043" cy="578953"/>
          </a:xfrm>
          <a:prstGeom prst="rect">
            <a:avLst/>
          </a:prstGeom>
        </p:spPr>
      </p:pic>
      <p:pic>
        <p:nvPicPr>
          <p:cNvPr id="27" name="Picture 27"/>
          <p:cNvPicPr>
            <a:picLocks noChangeAspect="1"/>
          </p:cNvPicPr>
          <p:nvPr/>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rcRect/>
          <a:stretch>
            <a:fillRect/>
          </a:stretch>
        </p:blipFill>
        <p:spPr>
          <a:xfrm rot="10441983">
            <a:off x="11783693" y="9538319"/>
            <a:ext cx="6847146" cy="286335"/>
          </a:xfrm>
          <a:prstGeom prst="rect">
            <a:avLst/>
          </a:prstGeom>
        </p:spPr>
      </p:pic>
      <p:pic>
        <p:nvPicPr>
          <p:cNvPr id="28" name="Picture 28"/>
          <p:cNvPicPr>
            <a:picLocks noChangeAspect="1"/>
          </p:cNvPicPr>
          <p:nvPr/>
        </p:nvPicPr>
        <p:blipFill>
          <a:blip r:embed="rId27">
            <a:extLst>
              <a:ext uri="{28A0092B-C50C-407E-A947-70E740481C1C}">
                <a14:useLocalDpi xmlns:a14="http://schemas.microsoft.com/office/drawing/2010/main"/>
              </a:ext>
              <a:ext uri="{96DAC541-7B7A-43D3-8B79-37D633B846F1}">
                <asvg:svgBlip xmlns:asvg="http://schemas.microsoft.com/office/drawing/2016/SVG/main" r:embed="rId28"/>
              </a:ext>
            </a:extLst>
          </a:blip>
          <a:srcRect/>
          <a:stretch>
            <a:fillRect/>
          </a:stretch>
        </p:blipFill>
        <p:spPr>
          <a:xfrm rot="1202466">
            <a:off x="-1374619" y="-19264"/>
            <a:ext cx="3152378" cy="395480"/>
          </a:xfrm>
          <a:prstGeom prst="rect">
            <a:avLst/>
          </a:prstGeom>
        </p:spPr>
      </p:pic>
      <p:sp>
        <p:nvSpPr>
          <p:cNvPr id="29" name="TextBox 29"/>
          <p:cNvSpPr txBox="1"/>
          <p:nvPr/>
        </p:nvSpPr>
        <p:spPr>
          <a:xfrm>
            <a:off x="5212570" y="621848"/>
            <a:ext cx="8146597" cy="1083881"/>
          </a:xfrm>
          <a:prstGeom prst="rect">
            <a:avLst/>
          </a:prstGeom>
        </p:spPr>
        <p:txBody>
          <a:bodyPr lIns="0" tIns="0" rIns="0" bIns="0" rtlCol="0" anchor="t">
            <a:spAutoFit/>
          </a:bodyPr>
          <a:lstStyle/>
          <a:p>
            <a:pPr marL="0" lvl="0" indent="0" algn="ctr">
              <a:lnSpc>
                <a:spcPts val="7488"/>
              </a:lnSpc>
              <a:spcBef>
                <a:spcPts val="5616"/>
              </a:spcBef>
            </a:pPr>
            <a:r>
              <a:rPr lang="en-US" sz="7800" spc="-78">
                <a:solidFill>
                  <a:srgbClr val="1F70B9"/>
                </a:solidFill>
                <a:latin typeface="Bryndan Write"/>
              </a:rPr>
              <a:t>What is ICMS?</a:t>
            </a:r>
          </a:p>
        </p:txBody>
      </p:sp>
      <p:grpSp>
        <p:nvGrpSpPr>
          <p:cNvPr id="30" name="Picture 5">
            <a:extLst>
              <a:ext uri="{FF2B5EF4-FFF2-40B4-BE49-F238E27FC236}">
                <a16:creationId xmlns:a16="http://schemas.microsoft.com/office/drawing/2014/main" id="{0BD62DD9-1F69-464F-BB33-0DE5D470CAD4}"/>
              </a:ext>
            </a:extLst>
          </p:cNvPr>
          <p:cNvGrpSpPr/>
          <p:nvPr/>
        </p:nvGrpSpPr>
        <p:grpSpPr>
          <a:xfrm>
            <a:off x="15925800" y="9627939"/>
            <a:ext cx="2149114" cy="455220"/>
            <a:chOff x="15925800" y="9627939"/>
            <a:chExt cx="2149114" cy="455220"/>
          </a:xfrm>
        </p:grpSpPr>
        <p:sp>
          <p:nvSpPr>
            <p:cNvPr id="31" name="Freeform: Shape 25">
              <a:extLst>
                <a:ext uri="{FF2B5EF4-FFF2-40B4-BE49-F238E27FC236}">
                  <a16:creationId xmlns:a16="http://schemas.microsoft.com/office/drawing/2014/main" id="{C050F61D-2563-A04F-809D-2E2A8010A372}"/>
                </a:ext>
              </a:extLst>
            </p:cNvPr>
            <p:cNvSpPr/>
            <p:nvPr/>
          </p:nvSpPr>
          <p:spPr>
            <a:xfrm>
              <a:off x="15925800" y="9670614"/>
              <a:ext cx="144882" cy="405429"/>
            </a:xfrm>
            <a:custGeom>
              <a:avLst/>
              <a:gdLst>
                <a:gd name="connsiteX0" fmla="*/ 144882 w 144882"/>
                <a:gd name="connsiteY0" fmla="*/ 0 h 405429"/>
                <a:gd name="connsiteX1" fmla="*/ 144882 w 144882"/>
                <a:gd name="connsiteY1" fmla="*/ 14225 h 405429"/>
                <a:gd name="connsiteX2" fmla="*/ 107100 w 144882"/>
                <a:gd name="connsiteY2" fmla="*/ 28227 h 405429"/>
                <a:gd name="connsiteX3" fmla="*/ 96586 w 144882"/>
                <a:gd name="connsiteY3" fmla="*/ 78130 h 405429"/>
                <a:gd name="connsiteX4" fmla="*/ 96586 w 144882"/>
                <a:gd name="connsiteY4" fmla="*/ 327740 h 405429"/>
                <a:gd name="connsiteX5" fmla="*/ 107100 w 144882"/>
                <a:gd name="connsiteY5" fmla="*/ 377361 h 405429"/>
                <a:gd name="connsiteX6" fmla="*/ 144882 w 144882"/>
                <a:gd name="connsiteY6" fmla="*/ 391204 h 405429"/>
                <a:gd name="connsiteX7" fmla="*/ 144882 w 144882"/>
                <a:gd name="connsiteY7" fmla="*/ 405429 h 405429"/>
                <a:gd name="connsiteX8" fmla="*/ 0 w 144882"/>
                <a:gd name="connsiteY8" fmla="*/ 405429 h 405429"/>
                <a:gd name="connsiteX9" fmla="*/ 0 w 144882"/>
                <a:gd name="connsiteY9" fmla="*/ 391204 h 405429"/>
                <a:gd name="connsiteX10" fmla="*/ 32660 w 144882"/>
                <a:gd name="connsiteY10" fmla="*/ 377538 h 405429"/>
                <a:gd name="connsiteX11" fmla="*/ 41397 w 144882"/>
                <a:gd name="connsiteY11" fmla="*/ 327746 h 405429"/>
                <a:gd name="connsiteX12" fmla="*/ 41397 w 144882"/>
                <a:gd name="connsiteY12" fmla="*/ 78130 h 405429"/>
                <a:gd name="connsiteX13" fmla="*/ 32825 w 144882"/>
                <a:gd name="connsiteY13" fmla="*/ 27733 h 405429"/>
                <a:gd name="connsiteX14" fmla="*/ 0 w 144882"/>
                <a:gd name="connsiteY14" fmla="*/ 14225 h 405429"/>
                <a:gd name="connsiteX15" fmla="*/ 0 w 144882"/>
                <a:gd name="connsiteY15" fmla="*/ 0 h 405429"/>
                <a:gd name="connsiteX16" fmla="*/ 144882 w 144882"/>
                <a:gd name="connsiteY16" fmla="*/ 0 h 40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882" h="405429">
                  <a:moveTo>
                    <a:pt x="144882" y="0"/>
                  </a:moveTo>
                  <a:lnTo>
                    <a:pt x="144882" y="14225"/>
                  </a:lnTo>
                  <a:cubicBezTo>
                    <a:pt x="126704" y="14225"/>
                    <a:pt x="114106" y="18892"/>
                    <a:pt x="107100" y="28227"/>
                  </a:cubicBezTo>
                  <a:cubicBezTo>
                    <a:pt x="100095" y="37567"/>
                    <a:pt x="96586" y="54200"/>
                    <a:pt x="96586" y="78130"/>
                  </a:cubicBezTo>
                  <a:lnTo>
                    <a:pt x="96586" y="327740"/>
                  </a:lnTo>
                  <a:cubicBezTo>
                    <a:pt x="96586" y="351600"/>
                    <a:pt x="100095" y="368138"/>
                    <a:pt x="107100" y="377361"/>
                  </a:cubicBezTo>
                  <a:cubicBezTo>
                    <a:pt x="114106" y="386584"/>
                    <a:pt x="126704" y="391204"/>
                    <a:pt x="144882" y="391204"/>
                  </a:cubicBezTo>
                  <a:lnTo>
                    <a:pt x="144882" y="405429"/>
                  </a:lnTo>
                  <a:lnTo>
                    <a:pt x="0" y="405429"/>
                  </a:lnTo>
                  <a:lnTo>
                    <a:pt x="0" y="391204"/>
                  </a:lnTo>
                  <a:cubicBezTo>
                    <a:pt x="15953" y="391204"/>
                    <a:pt x="26838" y="386648"/>
                    <a:pt x="32660" y="377538"/>
                  </a:cubicBezTo>
                  <a:cubicBezTo>
                    <a:pt x="38483" y="368421"/>
                    <a:pt x="41397" y="351824"/>
                    <a:pt x="41397" y="327746"/>
                  </a:cubicBezTo>
                  <a:lnTo>
                    <a:pt x="41397" y="78130"/>
                  </a:lnTo>
                  <a:cubicBezTo>
                    <a:pt x="41397" y="53535"/>
                    <a:pt x="38536" y="36731"/>
                    <a:pt x="32825" y="27733"/>
                  </a:cubicBezTo>
                  <a:cubicBezTo>
                    <a:pt x="27109" y="18728"/>
                    <a:pt x="16171" y="14225"/>
                    <a:pt x="0" y="14225"/>
                  </a:cubicBezTo>
                  <a:lnTo>
                    <a:pt x="0" y="0"/>
                  </a:lnTo>
                  <a:lnTo>
                    <a:pt x="144882" y="0"/>
                  </a:lnTo>
                </a:path>
              </a:pathLst>
            </a:custGeom>
            <a:solidFill>
              <a:schemeClr val="accent1"/>
            </a:solidFill>
            <a:ln w="5872" cap="flat">
              <a:noFill/>
              <a:prstDash val="solid"/>
              <a:miter/>
            </a:ln>
          </p:spPr>
          <p:txBody>
            <a:bodyPr rtlCol="0" anchor="ctr"/>
            <a:lstStyle/>
            <a:p>
              <a:endParaRPr lang="en-US"/>
            </a:p>
          </p:txBody>
        </p:sp>
        <p:sp>
          <p:nvSpPr>
            <p:cNvPr id="32" name="Freeform: Shape 26">
              <a:extLst>
                <a:ext uri="{FF2B5EF4-FFF2-40B4-BE49-F238E27FC236}">
                  <a16:creationId xmlns:a16="http://schemas.microsoft.com/office/drawing/2014/main" id="{00995AF9-D67E-AB41-AE63-D38F2553110A}"/>
                </a:ext>
              </a:extLst>
            </p:cNvPr>
            <p:cNvSpPr/>
            <p:nvPr/>
          </p:nvSpPr>
          <p:spPr>
            <a:xfrm>
              <a:off x="16056883" y="9819983"/>
              <a:ext cx="303569" cy="256054"/>
            </a:xfrm>
            <a:custGeom>
              <a:avLst/>
              <a:gdLst>
                <a:gd name="connsiteX0" fmla="*/ 89693 w 303569"/>
                <a:gd name="connsiteY0" fmla="*/ 0 h 256054"/>
                <a:gd name="connsiteX1" fmla="*/ 89693 w 303569"/>
                <a:gd name="connsiteY1" fmla="*/ 52787 h 256054"/>
                <a:gd name="connsiteX2" fmla="*/ 178844 w 303569"/>
                <a:gd name="connsiteY2" fmla="*/ 0 h 256054"/>
                <a:gd name="connsiteX3" fmla="*/ 238348 w 303569"/>
                <a:gd name="connsiteY3" fmla="*/ 24337 h 256054"/>
                <a:gd name="connsiteX4" fmla="*/ 262173 w 303569"/>
                <a:gd name="connsiteY4" fmla="*/ 88583 h 256054"/>
                <a:gd name="connsiteX5" fmla="*/ 262173 w 303569"/>
                <a:gd name="connsiteY5" fmla="*/ 199931 h 256054"/>
                <a:gd name="connsiteX6" fmla="*/ 270579 w 303569"/>
                <a:gd name="connsiteY6" fmla="*/ 233655 h 256054"/>
                <a:gd name="connsiteX7" fmla="*/ 303569 w 303569"/>
                <a:gd name="connsiteY7" fmla="*/ 241830 h 256054"/>
                <a:gd name="connsiteX8" fmla="*/ 303569 w 303569"/>
                <a:gd name="connsiteY8" fmla="*/ 256055 h 256054"/>
                <a:gd name="connsiteX9" fmla="*/ 172480 w 303569"/>
                <a:gd name="connsiteY9" fmla="*/ 256055 h 256054"/>
                <a:gd name="connsiteX10" fmla="*/ 172480 w 303569"/>
                <a:gd name="connsiteY10" fmla="*/ 241830 h 256054"/>
                <a:gd name="connsiteX11" fmla="*/ 205093 w 303569"/>
                <a:gd name="connsiteY11" fmla="*/ 235603 h 256054"/>
                <a:gd name="connsiteX12" fmla="*/ 213877 w 303569"/>
                <a:gd name="connsiteY12" fmla="*/ 211596 h 256054"/>
                <a:gd name="connsiteX13" fmla="*/ 213877 w 303569"/>
                <a:gd name="connsiteY13" fmla="*/ 84233 h 256054"/>
                <a:gd name="connsiteX14" fmla="*/ 198518 w 303569"/>
                <a:gd name="connsiteY14" fmla="*/ 43559 h 256054"/>
                <a:gd name="connsiteX15" fmla="*/ 159223 w 303569"/>
                <a:gd name="connsiteY15" fmla="*/ 28445 h 256054"/>
                <a:gd name="connsiteX16" fmla="*/ 89693 w 303569"/>
                <a:gd name="connsiteY16" fmla="*/ 77789 h 256054"/>
                <a:gd name="connsiteX17" fmla="*/ 89693 w 303569"/>
                <a:gd name="connsiteY17" fmla="*/ 195593 h 256054"/>
                <a:gd name="connsiteX18" fmla="*/ 97669 w 303569"/>
                <a:gd name="connsiteY18" fmla="*/ 233655 h 256054"/>
                <a:gd name="connsiteX19" fmla="*/ 131083 w 303569"/>
                <a:gd name="connsiteY19" fmla="*/ 241830 h 256054"/>
                <a:gd name="connsiteX20" fmla="*/ 131083 w 303569"/>
                <a:gd name="connsiteY20" fmla="*/ 256055 h 256054"/>
                <a:gd name="connsiteX21" fmla="*/ 0 w 303569"/>
                <a:gd name="connsiteY21" fmla="*/ 256055 h 256054"/>
                <a:gd name="connsiteX22" fmla="*/ 0 w 303569"/>
                <a:gd name="connsiteY22" fmla="*/ 241830 h 256054"/>
                <a:gd name="connsiteX23" fmla="*/ 34874 w 303569"/>
                <a:gd name="connsiteY23" fmla="*/ 232878 h 256054"/>
                <a:gd name="connsiteX24" fmla="*/ 41397 w 303569"/>
                <a:gd name="connsiteY24" fmla="*/ 194928 h 256054"/>
                <a:gd name="connsiteX25" fmla="*/ 41397 w 303569"/>
                <a:gd name="connsiteY25" fmla="*/ 57119 h 256054"/>
                <a:gd name="connsiteX26" fmla="*/ 33526 w 303569"/>
                <a:gd name="connsiteY26" fmla="*/ 28286 h 256054"/>
                <a:gd name="connsiteX27" fmla="*/ 0 w 303569"/>
                <a:gd name="connsiteY27" fmla="*/ 21335 h 256054"/>
                <a:gd name="connsiteX28" fmla="*/ 0 w 303569"/>
                <a:gd name="connsiteY28" fmla="*/ 7110 h 256054"/>
                <a:gd name="connsiteX29" fmla="*/ 77619 w 303569"/>
                <a:gd name="connsiteY29" fmla="*/ 0 h 256054"/>
                <a:gd name="connsiteX30" fmla="*/ 89693 w 303569"/>
                <a:gd name="connsiteY30" fmla="*/ 0 h 25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3569" h="256054">
                  <a:moveTo>
                    <a:pt x="89693" y="0"/>
                  </a:moveTo>
                  <a:lnTo>
                    <a:pt x="89693" y="52787"/>
                  </a:lnTo>
                  <a:cubicBezTo>
                    <a:pt x="118509" y="17598"/>
                    <a:pt x="148226" y="0"/>
                    <a:pt x="178844" y="0"/>
                  </a:cubicBezTo>
                  <a:cubicBezTo>
                    <a:pt x="202633" y="0"/>
                    <a:pt x="222466" y="8110"/>
                    <a:pt x="238348" y="24337"/>
                  </a:cubicBezTo>
                  <a:cubicBezTo>
                    <a:pt x="254231" y="40563"/>
                    <a:pt x="262173" y="61974"/>
                    <a:pt x="262173" y="88583"/>
                  </a:cubicBezTo>
                  <a:lnTo>
                    <a:pt x="262173" y="199931"/>
                  </a:lnTo>
                  <a:cubicBezTo>
                    <a:pt x="262173" y="216975"/>
                    <a:pt x="264975" y="228216"/>
                    <a:pt x="270579" y="233655"/>
                  </a:cubicBezTo>
                  <a:cubicBezTo>
                    <a:pt x="276189" y="239105"/>
                    <a:pt x="287180" y="241830"/>
                    <a:pt x="303569" y="241830"/>
                  </a:cubicBezTo>
                  <a:lnTo>
                    <a:pt x="303569" y="256055"/>
                  </a:lnTo>
                  <a:lnTo>
                    <a:pt x="172480" y="256055"/>
                  </a:lnTo>
                  <a:lnTo>
                    <a:pt x="172480" y="241830"/>
                  </a:lnTo>
                  <a:cubicBezTo>
                    <a:pt x="188363" y="241830"/>
                    <a:pt x="199236" y="239752"/>
                    <a:pt x="205093" y="235603"/>
                  </a:cubicBezTo>
                  <a:cubicBezTo>
                    <a:pt x="210951" y="231453"/>
                    <a:pt x="213877" y="223455"/>
                    <a:pt x="213877" y="211596"/>
                  </a:cubicBezTo>
                  <a:lnTo>
                    <a:pt x="213877" y="84233"/>
                  </a:lnTo>
                  <a:cubicBezTo>
                    <a:pt x="213877" y="67195"/>
                    <a:pt x="208755" y="53635"/>
                    <a:pt x="198518" y="43559"/>
                  </a:cubicBezTo>
                  <a:cubicBezTo>
                    <a:pt x="188275" y="33483"/>
                    <a:pt x="175176" y="28445"/>
                    <a:pt x="159223" y="28445"/>
                  </a:cubicBezTo>
                  <a:cubicBezTo>
                    <a:pt x="136299" y="28445"/>
                    <a:pt x="113117" y="44895"/>
                    <a:pt x="89693" y="77789"/>
                  </a:cubicBezTo>
                  <a:lnTo>
                    <a:pt x="89693" y="195593"/>
                  </a:lnTo>
                  <a:cubicBezTo>
                    <a:pt x="89693" y="215521"/>
                    <a:pt x="92348" y="228211"/>
                    <a:pt x="97669" y="233655"/>
                  </a:cubicBezTo>
                  <a:cubicBezTo>
                    <a:pt x="102985" y="239105"/>
                    <a:pt x="114123" y="241830"/>
                    <a:pt x="131083" y="241830"/>
                  </a:cubicBezTo>
                  <a:lnTo>
                    <a:pt x="131083" y="256055"/>
                  </a:lnTo>
                  <a:lnTo>
                    <a:pt x="0" y="256055"/>
                  </a:lnTo>
                  <a:lnTo>
                    <a:pt x="0" y="241830"/>
                  </a:lnTo>
                  <a:cubicBezTo>
                    <a:pt x="18903" y="241830"/>
                    <a:pt x="30524" y="238840"/>
                    <a:pt x="34874" y="232878"/>
                  </a:cubicBezTo>
                  <a:cubicBezTo>
                    <a:pt x="39218" y="226916"/>
                    <a:pt x="41397" y="214262"/>
                    <a:pt x="41397" y="194928"/>
                  </a:cubicBezTo>
                  <a:lnTo>
                    <a:pt x="41397" y="57119"/>
                  </a:lnTo>
                  <a:cubicBezTo>
                    <a:pt x="41397" y="42529"/>
                    <a:pt x="38771" y="32906"/>
                    <a:pt x="33526" y="28286"/>
                  </a:cubicBezTo>
                  <a:cubicBezTo>
                    <a:pt x="28281" y="23654"/>
                    <a:pt x="17101" y="21335"/>
                    <a:pt x="0" y="21335"/>
                  </a:cubicBezTo>
                  <a:lnTo>
                    <a:pt x="0" y="7110"/>
                  </a:lnTo>
                  <a:lnTo>
                    <a:pt x="77619" y="0"/>
                  </a:lnTo>
                  <a:lnTo>
                    <a:pt x="89693" y="0"/>
                  </a:lnTo>
                </a:path>
              </a:pathLst>
            </a:custGeom>
            <a:solidFill>
              <a:schemeClr val="accent1"/>
            </a:solidFill>
            <a:ln w="5872" cap="flat">
              <a:noFill/>
              <a:prstDash val="solid"/>
              <a:miter/>
            </a:ln>
          </p:spPr>
          <p:txBody>
            <a:bodyPr rtlCol="0" anchor="ctr"/>
            <a:lstStyle/>
            <a:p>
              <a:endParaRPr lang="en-US"/>
            </a:p>
          </p:txBody>
        </p:sp>
        <p:sp>
          <p:nvSpPr>
            <p:cNvPr id="33" name="Freeform: Shape 27">
              <a:extLst>
                <a:ext uri="{FF2B5EF4-FFF2-40B4-BE49-F238E27FC236}">
                  <a16:creationId xmlns:a16="http://schemas.microsoft.com/office/drawing/2014/main" id="{18C930AF-A10D-F748-88CF-2793A514984E}"/>
                </a:ext>
              </a:extLst>
            </p:cNvPr>
            <p:cNvSpPr/>
            <p:nvPr/>
          </p:nvSpPr>
          <p:spPr>
            <a:xfrm>
              <a:off x="16339754" y="9741741"/>
              <a:ext cx="193178" cy="341418"/>
            </a:xfrm>
            <a:custGeom>
              <a:avLst/>
              <a:gdLst>
                <a:gd name="connsiteX0" fmla="*/ 82787 w 193178"/>
                <a:gd name="connsiteY0" fmla="*/ 0 h 341418"/>
                <a:gd name="connsiteX1" fmla="*/ 96586 w 193178"/>
                <a:gd name="connsiteY1" fmla="*/ 0 h 341418"/>
                <a:gd name="connsiteX2" fmla="*/ 96586 w 193178"/>
                <a:gd name="connsiteY2" fmla="*/ 85352 h 341418"/>
                <a:gd name="connsiteX3" fmla="*/ 179379 w 193178"/>
                <a:gd name="connsiteY3" fmla="*/ 85352 h 341418"/>
                <a:gd name="connsiteX4" fmla="*/ 179379 w 193178"/>
                <a:gd name="connsiteY4" fmla="*/ 99577 h 341418"/>
                <a:gd name="connsiteX5" fmla="*/ 96586 w 193178"/>
                <a:gd name="connsiteY5" fmla="*/ 99577 h 341418"/>
                <a:gd name="connsiteX6" fmla="*/ 96586 w 193178"/>
                <a:gd name="connsiteY6" fmla="*/ 265948 h 341418"/>
                <a:gd name="connsiteX7" fmla="*/ 107960 w 193178"/>
                <a:gd name="connsiteY7" fmla="*/ 306011 h 341418"/>
                <a:gd name="connsiteX8" fmla="*/ 140355 w 193178"/>
                <a:gd name="connsiteY8" fmla="*/ 320077 h 341418"/>
                <a:gd name="connsiteX9" fmla="*/ 185525 w 193178"/>
                <a:gd name="connsiteY9" fmla="*/ 298742 h 341418"/>
                <a:gd name="connsiteX10" fmla="*/ 193178 w 193178"/>
                <a:gd name="connsiteY10" fmla="*/ 306511 h 341418"/>
                <a:gd name="connsiteX11" fmla="*/ 119009 w 193178"/>
                <a:gd name="connsiteY11" fmla="*/ 341418 h 341418"/>
                <a:gd name="connsiteX12" fmla="*/ 67911 w 193178"/>
                <a:gd name="connsiteY12" fmla="*/ 320960 h 341418"/>
                <a:gd name="connsiteX13" fmla="*/ 48290 w 193178"/>
                <a:gd name="connsiteY13" fmla="*/ 268173 h 341418"/>
                <a:gd name="connsiteX14" fmla="*/ 48290 w 193178"/>
                <a:gd name="connsiteY14" fmla="*/ 99577 h 341418"/>
                <a:gd name="connsiteX15" fmla="*/ 0 w 193178"/>
                <a:gd name="connsiteY15" fmla="*/ 99577 h 341418"/>
                <a:gd name="connsiteX16" fmla="*/ 0 w 193178"/>
                <a:gd name="connsiteY16" fmla="*/ 87800 h 341418"/>
                <a:gd name="connsiteX17" fmla="*/ 82787 w 193178"/>
                <a:gd name="connsiteY17" fmla="*/ 0 h 34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178" h="341418">
                  <a:moveTo>
                    <a:pt x="82787" y="0"/>
                  </a:moveTo>
                  <a:lnTo>
                    <a:pt x="96586" y="0"/>
                  </a:lnTo>
                  <a:lnTo>
                    <a:pt x="96586" y="85352"/>
                  </a:lnTo>
                  <a:lnTo>
                    <a:pt x="179379" y="85352"/>
                  </a:lnTo>
                  <a:lnTo>
                    <a:pt x="179379" y="99577"/>
                  </a:lnTo>
                  <a:lnTo>
                    <a:pt x="96586" y="99577"/>
                  </a:lnTo>
                  <a:lnTo>
                    <a:pt x="96586" y="265948"/>
                  </a:lnTo>
                  <a:cubicBezTo>
                    <a:pt x="96586" y="283287"/>
                    <a:pt x="100377" y="296641"/>
                    <a:pt x="107960" y="306011"/>
                  </a:cubicBezTo>
                  <a:cubicBezTo>
                    <a:pt x="115542" y="315393"/>
                    <a:pt x="126339" y="320077"/>
                    <a:pt x="140355" y="320077"/>
                  </a:cubicBezTo>
                  <a:cubicBezTo>
                    <a:pt x="156886" y="320077"/>
                    <a:pt x="171938" y="312968"/>
                    <a:pt x="185525" y="298742"/>
                  </a:cubicBezTo>
                  <a:lnTo>
                    <a:pt x="193178" y="306511"/>
                  </a:lnTo>
                  <a:cubicBezTo>
                    <a:pt x="171762" y="329777"/>
                    <a:pt x="147037" y="341418"/>
                    <a:pt x="119009" y="341418"/>
                  </a:cubicBezTo>
                  <a:cubicBezTo>
                    <a:pt x="98023" y="341418"/>
                    <a:pt x="80992" y="334597"/>
                    <a:pt x="67911" y="320960"/>
                  </a:cubicBezTo>
                  <a:cubicBezTo>
                    <a:pt x="54831" y="307335"/>
                    <a:pt x="48290" y="289732"/>
                    <a:pt x="48290" y="268173"/>
                  </a:cubicBezTo>
                  <a:lnTo>
                    <a:pt x="48290" y="99577"/>
                  </a:lnTo>
                  <a:lnTo>
                    <a:pt x="0" y="99577"/>
                  </a:lnTo>
                  <a:lnTo>
                    <a:pt x="0" y="87800"/>
                  </a:lnTo>
                  <a:cubicBezTo>
                    <a:pt x="34350" y="71056"/>
                    <a:pt x="61948" y="41787"/>
                    <a:pt x="82787" y="0"/>
                  </a:cubicBezTo>
                </a:path>
              </a:pathLst>
            </a:custGeom>
            <a:solidFill>
              <a:schemeClr val="accent1"/>
            </a:solidFill>
            <a:ln w="5872" cap="flat">
              <a:noFill/>
              <a:prstDash val="solid"/>
              <a:miter/>
            </a:ln>
          </p:spPr>
          <p:txBody>
            <a:bodyPr rtlCol="0" anchor="ctr"/>
            <a:lstStyle/>
            <a:p>
              <a:endParaRPr lang="en-US"/>
            </a:p>
          </p:txBody>
        </p:sp>
        <p:sp>
          <p:nvSpPr>
            <p:cNvPr id="34" name="Freeform: Shape 28">
              <a:extLst>
                <a:ext uri="{FF2B5EF4-FFF2-40B4-BE49-F238E27FC236}">
                  <a16:creationId xmlns:a16="http://schemas.microsoft.com/office/drawing/2014/main" id="{DBF34971-1A2F-1748-BD73-CA4B5F8B31D7}"/>
                </a:ext>
              </a:extLst>
            </p:cNvPr>
            <p:cNvSpPr/>
            <p:nvPr/>
          </p:nvSpPr>
          <p:spPr>
            <a:xfrm>
              <a:off x="16526033" y="9819983"/>
              <a:ext cx="234574" cy="263170"/>
            </a:xfrm>
            <a:custGeom>
              <a:avLst/>
              <a:gdLst>
                <a:gd name="connsiteX0" fmla="*/ 48290 w 234574"/>
                <a:gd name="connsiteY0" fmla="*/ 92461 h 263170"/>
                <a:gd name="connsiteX1" fmla="*/ 179379 w 234574"/>
                <a:gd name="connsiteY1" fmla="*/ 92461 h 263170"/>
                <a:gd name="connsiteX2" fmla="*/ 179379 w 234574"/>
                <a:gd name="connsiteY2" fmla="*/ 87576 h 263170"/>
                <a:gd name="connsiteX3" fmla="*/ 160948 w 234574"/>
                <a:gd name="connsiteY3" fmla="*/ 34065 h 263170"/>
                <a:gd name="connsiteX4" fmla="*/ 115024 w 234574"/>
                <a:gd name="connsiteY4" fmla="*/ 14225 h 263170"/>
                <a:gd name="connsiteX5" fmla="*/ 68023 w 234574"/>
                <a:gd name="connsiteY5" fmla="*/ 35060 h 263170"/>
                <a:gd name="connsiteX6" fmla="*/ 48290 w 234574"/>
                <a:gd name="connsiteY6" fmla="*/ 92461 h 263170"/>
                <a:gd name="connsiteX7" fmla="*/ 234575 w 234574"/>
                <a:gd name="connsiteY7" fmla="*/ 192044 h 263170"/>
                <a:gd name="connsiteX8" fmla="*/ 234575 w 234574"/>
                <a:gd name="connsiteY8" fmla="*/ 210048 h 263170"/>
                <a:gd name="connsiteX9" fmla="*/ 188863 w 234574"/>
                <a:gd name="connsiteY9" fmla="*/ 250946 h 263170"/>
                <a:gd name="connsiteX10" fmla="*/ 132914 w 234574"/>
                <a:gd name="connsiteY10" fmla="*/ 263170 h 263170"/>
                <a:gd name="connsiteX11" fmla="*/ 37564 w 234574"/>
                <a:gd name="connsiteY11" fmla="*/ 226663 h 263170"/>
                <a:gd name="connsiteX12" fmla="*/ 0 w 234574"/>
                <a:gd name="connsiteY12" fmla="*/ 134031 h 263170"/>
                <a:gd name="connsiteX13" fmla="*/ 35410 w 234574"/>
                <a:gd name="connsiteY13" fmla="*/ 38733 h 263170"/>
                <a:gd name="connsiteX14" fmla="*/ 122247 w 234574"/>
                <a:gd name="connsiteY14" fmla="*/ 0 h 263170"/>
                <a:gd name="connsiteX15" fmla="*/ 196086 w 234574"/>
                <a:gd name="connsiteY15" fmla="*/ 29951 h 263170"/>
                <a:gd name="connsiteX16" fmla="*/ 227676 w 234574"/>
                <a:gd name="connsiteY16" fmla="*/ 101354 h 263170"/>
                <a:gd name="connsiteX17" fmla="*/ 227676 w 234574"/>
                <a:gd name="connsiteY17" fmla="*/ 106687 h 263170"/>
                <a:gd name="connsiteX18" fmla="*/ 48290 w 234574"/>
                <a:gd name="connsiteY18" fmla="*/ 106687 h 263170"/>
                <a:gd name="connsiteX19" fmla="*/ 48290 w 234574"/>
                <a:gd name="connsiteY19" fmla="*/ 110018 h 263170"/>
                <a:gd name="connsiteX20" fmla="*/ 60747 w 234574"/>
                <a:gd name="connsiteY20" fmla="*/ 179202 h 263170"/>
                <a:gd name="connsiteX21" fmla="*/ 97128 w 234574"/>
                <a:gd name="connsiteY21" fmla="*/ 225209 h 263170"/>
                <a:gd name="connsiteX22" fmla="*/ 147037 w 234574"/>
                <a:gd name="connsiteY22" fmla="*/ 241824 h 263170"/>
                <a:gd name="connsiteX23" fmla="*/ 188598 w 234574"/>
                <a:gd name="connsiteY23" fmla="*/ 232101 h 263170"/>
                <a:gd name="connsiteX24" fmla="*/ 234575 w 234574"/>
                <a:gd name="connsiteY24" fmla="*/ 192044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574" h="263170">
                  <a:moveTo>
                    <a:pt x="48290" y="92461"/>
                  </a:moveTo>
                  <a:lnTo>
                    <a:pt x="179379" y="92461"/>
                  </a:lnTo>
                  <a:lnTo>
                    <a:pt x="179379" y="87576"/>
                  </a:lnTo>
                  <a:cubicBezTo>
                    <a:pt x="179379" y="65123"/>
                    <a:pt x="173234" y="47284"/>
                    <a:pt x="160948" y="34065"/>
                  </a:cubicBezTo>
                  <a:cubicBezTo>
                    <a:pt x="148656" y="20835"/>
                    <a:pt x="133350" y="14225"/>
                    <a:pt x="115024" y="14225"/>
                  </a:cubicBezTo>
                  <a:cubicBezTo>
                    <a:pt x="95544" y="14225"/>
                    <a:pt x="79879" y="21170"/>
                    <a:pt x="68023" y="35060"/>
                  </a:cubicBezTo>
                  <a:cubicBezTo>
                    <a:pt x="56161" y="48956"/>
                    <a:pt x="49585" y="68089"/>
                    <a:pt x="48290" y="92461"/>
                  </a:cubicBezTo>
                  <a:moveTo>
                    <a:pt x="234575" y="192044"/>
                  </a:moveTo>
                  <a:lnTo>
                    <a:pt x="234575" y="210048"/>
                  </a:lnTo>
                  <a:cubicBezTo>
                    <a:pt x="219628" y="229158"/>
                    <a:pt x="204387" y="242795"/>
                    <a:pt x="188863" y="250946"/>
                  </a:cubicBezTo>
                  <a:cubicBezTo>
                    <a:pt x="173345" y="259092"/>
                    <a:pt x="154696" y="263170"/>
                    <a:pt x="132914" y="263170"/>
                  </a:cubicBezTo>
                  <a:cubicBezTo>
                    <a:pt x="94396" y="263170"/>
                    <a:pt x="62613" y="250999"/>
                    <a:pt x="37564" y="226663"/>
                  </a:cubicBezTo>
                  <a:cubicBezTo>
                    <a:pt x="12521" y="202320"/>
                    <a:pt x="0" y="171445"/>
                    <a:pt x="0" y="134031"/>
                  </a:cubicBezTo>
                  <a:cubicBezTo>
                    <a:pt x="0" y="96316"/>
                    <a:pt x="11803" y="64552"/>
                    <a:pt x="35410" y="38733"/>
                  </a:cubicBezTo>
                  <a:cubicBezTo>
                    <a:pt x="59022" y="12907"/>
                    <a:pt x="87962" y="0"/>
                    <a:pt x="122247" y="0"/>
                  </a:cubicBezTo>
                  <a:cubicBezTo>
                    <a:pt x="150416" y="0"/>
                    <a:pt x="175029" y="9982"/>
                    <a:pt x="196086" y="29951"/>
                  </a:cubicBezTo>
                  <a:cubicBezTo>
                    <a:pt x="217144" y="49915"/>
                    <a:pt x="227676" y="73722"/>
                    <a:pt x="227676" y="101354"/>
                  </a:cubicBezTo>
                  <a:lnTo>
                    <a:pt x="227676" y="106687"/>
                  </a:lnTo>
                  <a:lnTo>
                    <a:pt x="48290" y="106687"/>
                  </a:lnTo>
                  <a:lnTo>
                    <a:pt x="48290" y="110018"/>
                  </a:lnTo>
                  <a:cubicBezTo>
                    <a:pt x="48290" y="136544"/>
                    <a:pt x="52440" y="159603"/>
                    <a:pt x="60747" y="179202"/>
                  </a:cubicBezTo>
                  <a:cubicBezTo>
                    <a:pt x="69047" y="198795"/>
                    <a:pt x="81174" y="214138"/>
                    <a:pt x="97128" y="225209"/>
                  </a:cubicBezTo>
                  <a:cubicBezTo>
                    <a:pt x="113081" y="236280"/>
                    <a:pt x="129718" y="241824"/>
                    <a:pt x="147037" y="241824"/>
                  </a:cubicBezTo>
                  <a:cubicBezTo>
                    <a:pt x="163208" y="241824"/>
                    <a:pt x="177060" y="238575"/>
                    <a:pt x="188598" y="232101"/>
                  </a:cubicBezTo>
                  <a:cubicBezTo>
                    <a:pt x="200131" y="225621"/>
                    <a:pt x="215454" y="212267"/>
                    <a:pt x="234575" y="192044"/>
                  </a:cubicBezTo>
                  <a:close/>
                </a:path>
              </a:pathLst>
            </a:custGeom>
            <a:solidFill>
              <a:schemeClr val="accent1"/>
            </a:solidFill>
            <a:ln w="5872" cap="flat">
              <a:noFill/>
              <a:prstDash val="solid"/>
              <a:miter/>
            </a:ln>
          </p:spPr>
          <p:txBody>
            <a:bodyPr rtlCol="0" anchor="ctr"/>
            <a:lstStyle/>
            <a:p>
              <a:endParaRPr lang="en-US"/>
            </a:p>
          </p:txBody>
        </p:sp>
        <p:sp>
          <p:nvSpPr>
            <p:cNvPr id="35" name="Freeform: Shape 29">
              <a:extLst>
                <a:ext uri="{FF2B5EF4-FFF2-40B4-BE49-F238E27FC236}">
                  <a16:creationId xmlns:a16="http://schemas.microsoft.com/office/drawing/2014/main" id="{2C0F0E0B-481A-8F40-AD2F-6D762D879B60}"/>
                </a:ext>
              </a:extLst>
            </p:cNvPr>
            <p:cNvSpPr/>
            <p:nvPr/>
          </p:nvSpPr>
          <p:spPr>
            <a:xfrm>
              <a:off x="16753702" y="9627939"/>
              <a:ext cx="144888" cy="448098"/>
            </a:xfrm>
            <a:custGeom>
              <a:avLst/>
              <a:gdLst>
                <a:gd name="connsiteX0" fmla="*/ 137989 w 144888"/>
                <a:gd name="connsiteY0" fmla="*/ 433874 h 448098"/>
                <a:gd name="connsiteX1" fmla="*/ 144888 w 144888"/>
                <a:gd name="connsiteY1" fmla="*/ 433874 h 448098"/>
                <a:gd name="connsiteX2" fmla="*/ 144888 w 144888"/>
                <a:gd name="connsiteY2" fmla="*/ 448099 h 448098"/>
                <a:gd name="connsiteX3" fmla="*/ 0 w 144888"/>
                <a:gd name="connsiteY3" fmla="*/ 448099 h 448098"/>
                <a:gd name="connsiteX4" fmla="*/ 0 w 144888"/>
                <a:gd name="connsiteY4" fmla="*/ 433874 h 448098"/>
                <a:gd name="connsiteX5" fmla="*/ 13481 w 144888"/>
                <a:gd name="connsiteY5" fmla="*/ 433874 h 448098"/>
                <a:gd name="connsiteX6" fmla="*/ 41020 w 144888"/>
                <a:gd name="connsiteY6" fmla="*/ 423815 h 448098"/>
                <a:gd name="connsiteX7" fmla="*/ 48296 w 144888"/>
                <a:gd name="connsiteY7" fmla="*/ 386419 h 448098"/>
                <a:gd name="connsiteX8" fmla="*/ 48296 w 144888"/>
                <a:gd name="connsiteY8" fmla="*/ 55571 h 448098"/>
                <a:gd name="connsiteX9" fmla="*/ 40967 w 144888"/>
                <a:gd name="connsiteY9" fmla="*/ 28786 h 448098"/>
                <a:gd name="connsiteX10" fmla="*/ 15636 w 144888"/>
                <a:gd name="connsiteY10" fmla="*/ 21341 h 448098"/>
                <a:gd name="connsiteX11" fmla="*/ 0 w 144888"/>
                <a:gd name="connsiteY11" fmla="*/ 21341 h 448098"/>
                <a:gd name="connsiteX12" fmla="*/ 0 w 144888"/>
                <a:gd name="connsiteY12" fmla="*/ 7116 h 448098"/>
                <a:gd name="connsiteX13" fmla="*/ 85060 w 144888"/>
                <a:gd name="connsiteY13" fmla="*/ 0 h 448098"/>
                <a:gd name="connsiteX14" fmla="*/ 96592 w 144888"/>
                <a:gd name="connsiteY14" fmla="*/ 0 h 448098"/>
                <a:gd name="connsiteX15" fmla="*/ 96592 w 144888"/>
                <a:gd name="connsiteY15" fmla="*/ 398525 h 448098"/>
                <a:gd name="connsiteX16" fmla="*/ 105381 w 144888"/>
                <a:gd name="connsiteY16" fmla="*/ 426423 h 448098"/>
                <a:gd name="connsiteX17" fmla="*/ 137989 w 144888"/>
                <a:gd name="connsiteY17" fmla="*/ 433874 h 44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888" h="448098">
                  <a:moveTo>
                    <a:pt x="137989" y="433874"/>
                  </a:moveTo>
                  <a:lnTo>
                    <a:pt x="144888" y="433874"/>
                  </a:lnTo>
                  <a:lnTo>
                    <a:pt x="144888" y="448099"/>
                  </a:lnTo>
                  <a:lnTo>
                    <a:pt x="0" y="448099"/>
                  </a:lnTo>
                  <a:lnTo>
                    <a:pt x="0" y="433874"/>
                  </a:lnTo>
                  <a:lnTo>
                    <a:pt x="13481" y="433874"/>
                  </a:lnTo>
                  <a:cubicBezTo>
                    <a:pt x="26991" y="433874"/>
                    <a:pt x="36169" y="430519"/>
                    <a:pt x="41020" y="423815"/>
                  </a:cubicBezTo>
                  <a:cubicBezTo>
                    <a:pt x="45871" y="417106"/>
                    <a:pt x="48296" y="404640"/>
                    <a:pt x="48296" y="386419"/>
                  </a:cubicBezTo>
                  <a:lnTo>
                    <a:pt x="48296" y="55571"/>
                  </a:lnTo>
                  <a:cubicBezTo>
                    <a:pt x="48296" y="42676"/>
                    <a:pt x="45853" y="33747"/>
                    <a:pt x="40967" y="28786"/>
                  </a:cubicBezTo>
                  <a:cubicBezTo>
                    <a:pt x="36081" y="23819"/>
                    <a:pt x="27639" y="21341"/>
                    <a:pt x="15636" y="21341"/>
                  </a:cubicBezTo>
                  <a:lnTo>
                    <a:pt x="0" y="21341"/>
                  </a:lnTo>
                  <a:lnTo>
                    <a:pt x="0" y="7116"/>
                  </a:lnTo>
                  <a:lnTo>
                    <a:pt x="85060" y="0"/>
                  </a:lnTo>
                  <a:lnTo>
                    <a:pt x="96592" y="0"/>
                  </a:lnTo>
                  <a:lnTo>
                    <a:pt x="96592" y="398525"/>
                  </a:lnTo>
                  <a:cubicBezTo>
                    <a:pt x="96592" y="412162"/>
                    <a:pt x="99524" y="421461"/>
                    <a:pt x="105381" y="426423"/>
                  </a:cubicBezTo>
                  <a:cubicBezTo>
                    <a:pt x="111239" y="431384"/>
                    <a:pt x="122106" y="433874"/>
                    <a:pt x="137989" y="433874"/>
                  </a:cubicBezTo>
                </a:path>
              </a:pathLst>
            </a:custGeom>
            <a:solidFill>
              <a:schemeClr val="accent1"/>
            </a:solidFill>
            <a:ln w="5872" cap="flat">
              <a:noFill/>
              <a:prstDash val="solid"/>
              <a:miter/>
            </a:ln>
          </p:spPr>
          <p:txBody>
            <a:bodyPr rtlCol="0" anchor="ctr"/>
            <a:lstStyle/>
            <a:p>
              <a:endParaRPr lang="en-US"/>
            </a:p>
          </p:txBody>
        </p:sp>
        <p:sp>
          <p:nvSpPr>
            <p:cNvPr id="36" name="Freeform: Shape 30">
              <a:extLst>
                <a:ext uri="{FF2B5EF4-FFF2-40B4-BE49-F238E27FC236}">
                  <a16:creationId xmlns:a16="http://schemas.microsoft.com/office/drawing/2014/main" id="{5C60196C-FA4D-A949-92D3-C003242CCD1A}"/>
                </a:ext>
              </a:extLst>
            </p:cNvPr>
            <p:cNvSpPr/>
            <p:nvPr/>
          </p:nvSpPr>
          <p:spPr>
            <a:xfrm>
              <a:off x="16884792" y="9627939"/>
              <a:ext cx="144882" cy="448098"/>
            </a:xfrm>
            <a:custGeom>
              <a:avLst/>
              <a:gdLst>
                <a:gd name="connsiteX0" fmla="*/ 137983 w 144882"/>
                <a:gd name="connsiteY0" fmla="*/ 433874 h 448098"/>
                <a:gd name="connsiteX1" fmla="*/ 144882 w 144882"/>
                <a:gd name="connsiteY1" fmla="*/ 433874 h 448098"/>
                <a:gd name="connsiteX2" fmla="*/ 144882 w 144882"/>
                <a:gd name="connsiteY2" fmla="*/ 448099 h 448098"/>
                <a:gd name="connsiteX3" fmla="*/ 0 w 144882"/>
                <a:gd name="connsiteY3" fmla="*/ 448099 h 448098"/>
                <a:gd name="connsiteX4" fmla="*/ 0 w 144882"/>
                <a:gd name="connsiteY4" fmla="*/ 433874 h 448098"/>
                <a:gd name="connsiteX5" fmla="*/ 13475 w 144882"/>
                <a:gd name="connsiteY5" fmla="*/ 433874 h 448098"/>
                <a:gd name="connsiteX6" fmla="*/ 41014 w 144882"/>
                <a:gd name="connsiteY6" fmla="*/ 423815 h 448098"/>
                <a:gd name="connsiteX7" fmla="*/ 48296 w 144882"/>
                <a:gd name="connsiteY7" fmla="*/ 386419 h 448098"/>
                <a:gd name="connsiteX8" fmla="*/ 48296 w 144882"/>
                <a:gd name="connsiteY8" fmla="*/ 55571 h 448098"/>
                <a:gd name="connsiteX9" fmla="*/ 40961 w 144882"/>
                <a:gd name="connsiteY9" fmla="*/ 28786 h 448098"/>
                <a:gd name="connsiteX10" fmla="*/ 15630 w 144882"/>
                <a:gd name="connsiteY10" fmla="*/ 21341 h 448098"/>
                <a:gd name="connsiteX11" fmla="*/ 0 w 144882"/>
                <a:gd name="connsiteY11" fmla="*/ 21341 h 448098"/>
                <a:gd name="connsiteX12" fmla="*/ 0 w 144882"/>
                <a:gd name="connsiteY12" fmla="*/ 7116 h 448098"/>
                <a:gd name="connsiteX13" fmla="*/ 85054 w 144882"/>
                <a:gd name="connsiteY13" fmla="*/ 0 h 448098"/>
                <a:gd name="connsiteX14" fmla="*/ 96586 w 144882"/>
                <a:gd name="connsiteY14" fmla="*/ 0 h 448098"/>
                <a:gd name="connsiteX15" fmla="*/ 96586 w 144882"/>
                <a:gd name="connsiteY15" fmla="*/ 398525 h 448098"/>
                <a:gd name="connsiteX16" fmla="*/ 105375 w 144882"/>
                <a:gd name="connsiteY16" fmla="*/ 426423 h 448098"/>
                <a:gd name="connsiteX17" fmla="*/ 137983 w 144882"/>
                <a:gd name="connsiteY17" fmla="*/ 433874 h 44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882" h="448098">
                  <a:moveTo>
                    <a:pt x="137983" y="433874"/>
                  </a:moveTo>
                  <a:lnTo>
                    <a:pt x="144882" y="433874"/>
                  </a:lnTo>
                  <a:lnTo>
                    <a:pt x="144882" y="448099"/>
                  </a:lnTo>
                  <a:lnTo>
                    <a:pt x="0" y="448099"/>
                  </a:lnTo>
                  <a:lnTo>
                    <a:pt x="0" y="433874"/>
                  </a:lnTo>
                  <a:lnTo>
                    <a:pt x="13475" y="433874"/>
                  </a:lnTo>
                  <a:cubicBezTo>
                    <a:pt x="26986" y="433874"/>
                    <a:pt x="36163" y="430519"/>
                    <a:pt x="41014" y="423815"/>
                  </a:cubicBezTo>
                  <a:cubicBezTo>
                    <a:pt x="45871" y="417106"/>
                    <a:pt x="48296" y="404640"/>
                    <a:pt x="48296" y="386419"/>
                  </a:cubicBezTo>
                  <a:lnTo>
                    <a:pt x="48296" y="55571"/>
                  </a:lnTo>
                  <a:cubicBezTo>
                    <a:pt x="48296" y="42676"/>
                    <a:pt x="45847" y="33747"/>
                    <a:pt x="40961" y="28786"/>
                  </a:cubicBezTo>
                  <a:cubicBezTo>
                    <a:pt x="36075" y="23819"/>
                    <a:pt x="27633" y="21341"/>
                    <a:pt x="15630" y="21341"/>
                  </a:cubicBezTo>
                  <a:lnTo>
                    <a:pt x="0" y="21341"/>
                  </a:lnTo>
                  <a:lnTo>
                    <a:pt x="0" y="7116"/>
                  </a:lnTo>
                  <a:lnTo>
                    <a:pt x="85054" y="0"/>
                  </a:lnTo>
                  <a:lnTo>
                    <a:pt x="96586" y="0"/>
                  </a:lnTo>
                  <a:lnTo>
                    <a:pt x="96586" y="398525"/>
                  </a:lnTo>
                  <a:cubicBezTo>
                    <a:pt x="96586" y="412162"/>
                    <a:pt x="99518" y="421461"/>
                    <a:pt x="105375" y="426423"/>
                  </a:cubicBezTo>
                  <a:cubicBezTo>
                    <a:pt x="111233" y="431384"/>
                    <a:pt x="122100" y="433874"/>
                    <a:pt x="137983" y="433874"/>
                  </a:cubicBezTo>
                </a:path>
              </a:pathLst>
            </a:custGeom>
            <a:solidFill>
              <a:schemeClr val="accent1"/>
            </a:solidFill>
            <a:ln w="5872" cap="flat">
              <a:noFill/>
              <a:prstDash val="solid"/>
              <a:miter/>
            </a:ln>
          </p:spPr>
          <p:txBody>
            <a:bodyPr rtlCol="0" anchor="ctr"/>
            <a:lstStyle/>
            <a:p>
              <a:endParaRPr lang="en-US"/>
            </a:p>
          </p:txBody>
        </p:sp>
        <p:sp>
          <p:nvSpPr>
            <p:cNvPr id="37" name="Freeform: Shape 31">
              <a:extLst>
                <a:ext uri="{FF2B5EF4-FFF2-40B4-BE49-F238E27FC236}">
                  <a16:creationId xmlns:a16="http://schemas.microsoft.com/office/drawing/2014/main" id="{24C6D2FE-8028-7648-B02B-F29419CF5C04}"/>
                </a:ext>
              </a:extLst>
            </p:cNvPr>
            <p:cNvSpPr/>
            <p:nvPr/>
          </p:nvSpPr>
          <p:spPr>
            <a:xfrm>
              <a:off x="17015887" y="9684840"/>
              <a:ext cx="144876" cy="391197"/>
            </a:xfrm>
            <a:custGeom>
              <a:avLst/>
              <a:gdLst>
                <a:gd name="connsiteX0" fmla="*/ 72862 w 144876"/>
                <a:gd name="connsiteY0" fmla="*/ 0 h 391197"/>
                <a:gd name="connsiteX1" fmla="*/ 89675 w 144876"/>
                <a:gd name="connsiteY1" fmla="*/ 9170 h 391197"/>
                <a:gd name="connsiteX2" fmla="*/ 96574 w 144876"/>
                <a:gd name="connsiteY2" fmla="*/ 31676 h 391197"/>
                <a:gd name="connsiteX3" fmla="*/ 89569 w 144876"/>
                <a:gd name="connsiteY3" fmla="*/ 54459 h 391197"/>
                <a:gd name="connsiteX4" fmla="*/ 72862 w 144876"/>
                <a:gd name="connsiteY4" fmla="*/ 64017 h 391197"/>
                <a:gd name="connsiteX5" fmla="*/ 55560 w 144876"/>
                <a:gd name="connsiteY5" fmla="*/ 54459 h 391197"/>
                <a:gd name="connsiteX6" fmla="*/ 48284 w 144876"/>
                <a:gd name="connsiteY6" fmla="*/ 31676 h 391197"/>
                <a:gd name="connsiteX7" fmla="*/ 55454 w 144876"/>
                <a:gd name="connsiteY7" fmla="*/ 9170 h 391197"/>
                <a:gd name="connsiteX8" fmla="*/ 72862 w 144876"/>
                <a:gd name="connsiteY8" fmla="*/ 0 h 391197"/>
                <a:gd name="connsiteX9" fmla="*/ 84289 w 144876"/>
                <a:gd name="connsiteY9" fmla="*/ 135143 h 391197"/>
                <a:gd name="connsiteX10" fmla="*/ 96580 w 144876"/>
                <a:gd name="connsiteY10" fmla="*/ 135143 h 391197"/>
                <a:gd name="connsiteX11" fmla="*/ 96580 w 144876"/>
                <a:gd name="connsiteY11" fmla="*/ 342966 h 391197"/>
                <a:gd name="connsiteX12" fmla="*/ 106988 w 144876"/>
                <a:gd name="connsiteY12" fmla="*/ 370140 h 391197"/>
                <a:gd name="connsiteX13" fmla="*/ 144876 w 144876"/>
                <a:gd name="connsiteY13" fmla="*/ 376973 h 391197"/>
                <a:gd name="connsiteX14" fmla="*/ 144876 w 144876"/>
                <a:gd name="connsiteY14" fmla="*/ 391198 h 391197"/>
                <a:gd name="connsiteX15" fmla="*/ 0 w 144876"/>
                <a:gd name="connsiteY15" fmla="*/ 391198 h 391197"/>
                <a:gd name="connsiteX16" fmla="*/ 0 w 144876"/>
                <a:gd name="connsiteY16" fmla="*/ 376973 h 391197"/>
                <a:gd name="connsiteX17" fmla="*/ 39448 w 144876"/>
                <a:gd name="connsiteY17" fmla="*/ 370416 h 391197"/>
                <a:gd name="connsiteX18" fmla="*/ 48290 w 144876"/>
                <a:gd name="connsiteY18" fmla="*/ 343190 h 391197"/>
                <a:gd name="connsiteX19" fmla="*/ 48290 w 144876"/>
                <a:gd name="connsiteY19" fmla="*/ 192933 h 391197"/>
                <a:gd name="connsiteX20" fmla="*/ 40202 w 144876"/>
                <a:gd name="connsiteY20" fmla="*/ 163594 h 391197"/>
                <a:gd name="connsiteX21" fmla="*/ 0 w 144876"/>
                <a:gd name="connsiteY21" fmla="*/ 156478 h 391197"/>
                <a:gd name="connsiteX22" fmla="*/ 0 w 144876"/>
                <a:gd name="connsiteY22" fmla="*/ 142253 h 391197"/>
                <a:gd name="connsiteX23" fmla="*/ 84289 w 144876"/>
                <a:gd name="connsiteY23" fmla="*/ 135143 h 39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876" h="391197">
                  <a:moveTo>
                    <a:pt x="72862" y="0"/>
                  </a:moveTo>
                  <a:cubicBezTo>
                    <a:pt x="79473" y="0"/>
                    <a:pt x="85071" y="3060"/>
                    <a:pt x="89675" y="9170"/>
                  </a:cubicBezTo>
                  <a:cubicBezTo>
                    <a:pt x="94273" y="15285"/>
                    <a:pt x="96574" y="22783"/>
                    <a:pt x="96574" y="31676"/>
                  </a:cubicBezTo>
                  <a:cubicBezTo>
                    <a:pt x="96574" y="40492"/>
                    <a:pt x="94243" y="48085"/>
                    <a:pt x="89569" y="54459"/>
                  </a:cubicBezTo>
                  <a:cubicBezTo>
                    <a:pt x="84901" y="60833"/>
                    <a:pt x="79332" y="64017"/>
                    <a:pt x="72862" y="64017"/>
                  </a:cubicBezTo>
                  <a:cubicBezTo>
                    <a:pt x="66175" y="64017"/>
                    <a:pt x="60411" y="60833"/>
                    <a:pt x="55560" y="54459"/>
                  </a:cubicBezTo>
                  <a:cubicBezTo>
                    <a:pt x="50710" y="48085"/>
                    <a:pt x="48284" y="40492"/>
                    <a:pt x="48284" y="31676"/>
                  </a:cubicBezTo>
                  <a:cubicBezTo>
                    <a:pt x="48284" y="22783"/>
                    <a:pt x="50674" y="15285"/>
                    <a:pt x="55454" y="9170"/>
                  </a:cubicBezTo>
                  <a:cubicBezTo>
                    <a:pt x="60229" y="3060"/>
                    <a:pt x="66033" y="0"/>
                    <a:pt x="72862" y="0"/>
                  </a:cubicBezTo>
                  <a:moveTo>
                    <a:pt x="84289" y="135143"/>
                  </a:moveTo>
                  <a:lnTo>
                    <a:pt x="96580" y="135143"/>
                  </a:lnTo>
                  <a:lnTo>
                    <a:pt x="96580" y="342966"/>
                  </a:lnTo>
                  <a:cubicBezTo>
                    <a:pt x="96580" y="356526"/>
                    <a:pt x="100048" y="365584"/>
                    <a:pt x="106988" y="370140"/>
                  </a:cubicBezTo>
                  <a:cubicBezTo>
                    <a:pt x="113923" y="374689"/>
                    <a:pt x="126545" y="376973"/>
                    <a:pt x="144876" y="376973"/>
                  </a:cubicBezTo>
                  <a:lnTo>
                    <a:pt x="144876" y="391198"/>
                  </a:lnTo>
                  <a:lnTo>
                    <a:pt x="0" y="391198"/>
                  </a:lnTo>
                  <a:lnTo>
                    <a:pt x="0" y="376973"/>
                  </a:lnTo>
                  <a:cubicBezTo>
                    <a:pt x="20410" y="376973"/>
                    <a:pt x="33555" y="374789"/>
                    <a:pt x="39448" y="370416"/>
                  </a:cubicBezTo>
                  <a:cubicBezTo>
                    <a:pt x="45341" y="366043"/>
                    <a:pt x="48290" y="356968"/>
                    <a:pt x="48290" y="343190"/>
                  </a:cubicBezTo>
                  <a:lnTo>
                    <a:pt x="48290" y="192933"/>
                  </a:lnTo>
                  <a:cubicBezTo>
                    <a:pt x="48290" y="178113"/>
                    <a:pt x="45594" y="168337"/>
                    <a:pt x="40202" y="163594"/>
                  </a:cubicBezTo>
                  <a:cubicBezTo>
                    <a:pt x="34815" y="158850"/>
                    <a:pt x="21417" y="156478"/>
                    <a:pt x="0" y="156478"/>
                  </a:cubicBezTo>
                  <a:lnTo>
                    <a:pt x="0" y="142253"/>
                  </a:lnTo>
                  <a:lnTo>
                    <a:pt x="84289" y="135143"/>
                  </a:lnTo>
                  <a:close/>
                </a:path>
              </a:pathLst>
            </a:custGeom>
            <a:solidFill>
              <a:schemeClr val="accent1"/>
            </a:solidFill>
            <a:ln w="5872" cap="flat">
              <a:noFill/>
              <a:prstDash val="solid"/>
              <a:miter/>
            </a:ln>
          </p:spPr>
          <p:txBody>
            <a:bodyPr rtlCol="0" anchor="ctr"/>
            <a:lstStyle/>
            <a:p>
              <a:endParaRPr lang="en-US"/>
            </a:p>
          </p:txBody>
        </p:sp>
        <p:sp>
          <p:nvSpPr>
            <p:cNvPr id="38" name="Freeform: Shape 32">
              <a:extLst>
                <a:ext uri="{FF2B5EF4-FFF2-40B4-BE49-F238E27FC236}">
                  <a16:creationId xmlns:a16="http://schemas.microsoft.com/office/drawing/2014/main" id="{9CAB3685-FF75-F64E-A4D7-3C065ADEB9AC}"/>
                </a:ext>
              </a:extLst>
            </p:cNvPr>
            <p:cNvSpPr/>
            <p:nvPr/>
          </p:nvSpPr>
          <p:spPr>
            <a:xfrm>
              <a:off x="17146953" y="9656389"/>
              <a:ext cx="358770" cy="419648"/>
            </a:xfrm>
            <a:custGeom>
              <a:avLst/>
              <a:gdLst>
                <a:gd name="connsiteX0" fmla="*/ 264657 w 358770"/>
                <a:gd name="connsiteY0" fmla="*/ 28451 h 419648"/>
                <a:gd name="connsiteX1" fmla="*/ 206983 w 358770"/>
                <a:gd name="connsiteY1" fmla="*/ 28451 h 419648"/>
                <a:gd name="connsiteX2" fmla="*/ 206983 w 358770"/>
                <a:gd name="connsiteY2" fmla="*/ 342631 h 419648"/>
                <a:gd name="connsiteX3" fmla="*/ 216849 w 358770"/>
                <a:gd name="connsiteY3" fmla="*/ 392534 h 419648"/>
                <a:gd name="connsiteX4" fmla="*/ 255279 w 358770"/>
                <a:gd name="connsiteY4" fmla="*/ 405423 h 419648"/>
                <a:gd name="connsiteX5" fmla="*/ 255279 w 358770"/>
                <a:gd name="connsiteY5" fmla="*/ 419648 h 419648"/>
                <a:gd name="connsiteX6" fmla="*/ 103497 w 358770"/>
                <a:gd name="connsiteY6" fmla="*/ 419648 h 419648"/>
                <a:gd name="connsiteX7" fmla="*/ 103497 w 358770"/>
                <a:gd name="connsiteY7" fmla="*/ 405423 h 419648"/>
                <a:gd name="connsiteX8" fmla="*/ 141709 w 358770"/>
                <a:gd name="connsiteY8" fmla="*/ 390586 h 419648"/>
                <a:gd name="connsiteX9" fmla="*/ 151793 w 358770"/>
                <a:gd name="connsiteY9" fmla="*/ 340524 h 419648"/>
                <a:gd name="connsiteX10" fmla="*/ 151793 w 358770"/>
                <a:gd name="connsiteY10" fmla="*/ 28451 h 419648"/>
                <a:gd name="connsiteX11" fmla="*/ 94543 w 358770"/>
                <a:gd name="connsiteY11" fmla="*/ 28451 h 419648"/>
                <a:gd name="connsiteX12" fmla="*/ 34821 w 358770"/>
                <a:gd name="connsiteY12" fmla="*/ 41675 h 419648"/>
                <a:gd name="connsiteX13" fmla="*/ 13799 w 358770"/>
                <a:gd name="connsiteY13" fmla="*/ 85352 h 419648"/>
                <a:gd name="connsiteX14" fmla="*/ 0 w 358770"/>
                <a:gd name="connsiteY14" fmla="*/ 85352 h 419648"/>
                <a:gd name="connsiteX15" fmla="*/ 0 w 358770"/>
                <a:gd name="connsiteY15" fmla="*/ 0 h 419648"/>
                <a:gd name="connsiteX16" fmla="*/ 13799 w 358770"/>
                <a:gd name="connsiteY16" fmla="*/ 0 h 419648"/>
                <a:gd name="connsiteX17" fmla="*/ 73415 w 358770"/>
                <a:gd name="connsiteY17" fmla="*/ 14225 h 419648"/>
                <a:gd name="connsiteX18" fmla="*/ 281900 w 358770"/>
                <a:gd name="connsiteY18" fmla="*/ 14225 h 419648"/>
                <a:gd name="connsiteX19" fmla="*/ 344966 w 358770"/>
                <a:gd name="connsiteY19" fmla="*/ 0 h 419648"/>
                <a:gd name="connsiteX20" fmla="*/ 358771 w 358770"/>
                <a:gd name="connsiteY20" fmla="*/ 0 h 419648"/>
                <a:gd name="connsiteX21" fmla="*/ 358771 w 358770"/>
                <a:gd name="connsiteY21" fmla="*/ 85352 h 419648"/>
                <a:gd name="connsiteX22" fmla="*/ 344966 w 358770"/>
                <a:gd name="connsiteY22" fmla="*/ 85352 h 419648"/>
                <a:gd name="connsiteX23" fmla="*/ 319529 w 358770"/>
                <a:gd name="connsiteY23" fmla="*/ 40457 h 419648"/>
                <a:gd name="connsiteX24" fmla="*/ 264657 w 358770"/>
                <a:gd name="connsiteY24" fmla="*/ 28451 h 41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8770" h="419648">
                  <a:moveTo>
                    <a:pt x="264657" y="28451"/>
                  </a:moveTo>
                  <a:lnTo>
                    <a:pt x="206983" y="28451"/>
                  </a:lnTo>
                  <a:lnTo>
                    <a:pt x="206983" y="342631"/>
                  </a:lnTo>
                  <a:cubicBezTo>
                    <a:pt x="206983" y="367297"/>
                    <a:pt x="210274" y="383935"/>
                    <a:pt x="216849" y="392534"/>
                  </a:cubicBezTo>
                  <a:cubicBezTo>
                    <a:pt x="223425" y="401127"/>
                    <a:pt x="236235" y="405423"/>
                    <a:pt x="255279" y="405423"/>
                  </a:cubicBezTo>
                  <a:lnTo>
                    <a:pt x="255279" y="419648"/>
                  </a:lnTo>
                  <a:lnTo>
                    <a:pt x="103497" y="419648"/>
                  </a:lnTo>
                  <a:lnTo>
                    <a:pt x="103497" y="405423"/>
                  </a:lnTo>
                  <a:cubicBezTo>
                    <a:pt x="122253" y="405423"/>
                    <a:pt x="134992" y="400473"/>
                    <a:pt x="141709" y="390586"/>
                  </a:cubicBezTo>
                  <a:cubicBezTo>
                    <a:pt x="148432" y="380698"/>
                    <a:pt x="151793" y="364007"/>
                    <a:pt x="151793" y="340524"/>
                  </a:cubicBezTo>
                  <a:lnTo>
                    <a:pt x="151793" y="28451"/>
                  </a:lnTo>
                  <a:lnTo>
                    <a:pt x="94543" y="28451"/>
                  </a:lnTo>
                  <a:cubicBezTo>
                    <a:pt x="67169" y="28451"/>
                    <a:pt x="47260" y="32859"/>
                    <a:pt x="34821" y="41675"/>
                  </a:cubicBezTo>
                  <a:cubicBezTo>
                    <a:pt x="22382" y="50492"/>
                    <a:pt x="15382" y="65053"/>
                    <a:pt x="13799" y="85352"/>
                  </a:cubicBezTo>
                  <a:lnTo>
                    <a:pt x="0" y="85352"/>
                  </a:lnTo>
                  <a:lnTo>
                    <a:pt x="0" y="0"/>
                  </a:lnTo>
                  <a:lnTo>
                    <a:pt x="13799" y="0"/>
                  </a:lnTo>
                  <a:cubicBezTo>
                    <a:pt x="24442" y="9487"/>
                    <a:pt x="44311" y="14225"/>
                    <a:pt x="73415" y="14225"/>
                  </a:cubicBezTo>
                  <a:lnTo>
                    <a:pt x="281900" y="14225"/>
                  </a:lnTo>
                  <a:cubicBezTo>
                    <a:pt x="311946" y="14225"/>
                    <a:pt x="332963" y="9487"/>
                    <a:pt x="344966" y="0"/>
                  </a:cubicBezTo>
                  <a:lnTo>
                    <a:pt x="358771" y="0"/>
                  </a:lnTo>
                  <a:lnTo>
                    <a:pt x="358771" y="85352"/>
                  </a:lnTo>
                  <a:lnTo>
                    <a:pt x="344966" y="85352"/>
                  </a:lnTo>
                  <a:cubicBezTo>
                    <a:pt x="340221" y="63422"/>
                    <a:pt x="331744" y="48455"/>
                    <a:pt x="319529" y="40457"/>
                  </a:cubicBezTo>
                  <a:cubicBezTo>
                    <a:pt x="307313" y="32453"/>
                    <a:pt x="289023" y="28451"/>
                    <a:pt x="264657" y="28451"/>
                  </a:cubicBezTo>
                </a:path>
              </a:pathLst>
            </a:custGeom>
            <a:solidFill>
              <a:schemeClr val="tx1"/>
            </a:solidFill>
            <a:ln w="5872" cap="flat">
              <a:noFill/>
              <a:prstDash val="solid"/>
              <a:miter/>
            </a:ln>
          </p:spPr>
          <p:txBody>
            <a:bodyPr rtlCol="0" anchor="ctr"/>
            <a:lstStyle/>
            <a:p>
              <a:endParaRPr lang="en-US"/>
            </a:p>
          </p:txBody>
        </p:sp>
        <p:sp>
          <p:nvSpPr>
            <p:cNvPr id="39" name="Freeform: Shape 33">
              <a:extLst>
                <a:ext uri="{FF2B5EF4-FFF2-40B4-BE49-F238E27FC236}">
                  <a16:creationId xmlns:a16="http://schemas.microsoft.com/office/drawing/2014/main" id="{341049EA-8B3A-A542-8082-32036AA55812}"/>
                </a:ext>
              </a:extLst>
            </p:cNvPr>
            <p:cNvSpPr/>
            <p:nvPr/>
          </p:nvSpPr>
          <p:spPr>
            <a:xfrm>
              <a:off x="17426380" y="9819983"/>
              <a:ext cx="234574" cy="263170"/>
            </a:xfrm>
            <a:custGeom>
              <a:avLst/>
              <a:gdLst>
                <a:gd name="connsiteX0" fmla="*/ 48296 w 234574"/>
                <a:gd name="connsiteY0" fmla="*/ 92461 h 263170"/>
                <a:gd name="connsiteX1" fmla="*/ 179379 w 234574"/>
                <a:gd name="connsiteY1" fmla="*/ 92461 h 263170"/>
                <a:gd name="connsiteX2" fmla="*/ 179379 w 234574"/>
                <a:gd name="connsiteY2" fmla="*/ 87576 h 263170"/>
                <a:gd name="connsiteX3" fmla="*/ 160948 w 234574"/>
                <a:gd name="connsiteY3" fmla="*/ 34065 h 263170"/>
                <a:gd name="connsiteX4" fmla="*/ 115024 w 234574"/>
                <a:gd name="connsiteY4" fmla="*/ 14225 h 263170"/>
                <a:gd name="connsiteX5" fmla="*/ 68023 w 234574"/>
                <a:gd name="connsiteY5" fmla="*/ 35060 h 263170"/>
                <a:gd name="connsiteX6" fmla="*/ 48296 w 234574"/>
                <a:gd name="connsiteY6" fmla="*/ 92461 h 263170"/>
                <a:gd name="connsiteX7" fmla="*/ 234575 w 234574"/>
                <a:gd name="connsiteY7" fmla="*/ 192044 h 263170"/>
                <a:gd name="connsiteX8" fmla="*/ 234575 w 234574"/>
                <a:gd name="connsiteY8" fmla="*/ 210048 h 263170"/>
                <a:gd name="connsiteX9" fmla="*/ 188869 w 234574"/>
                <a:gd name="connsiteY9" fmla="*/ 250946 h 263170"/>
                <a:gd name="connsiteX10" fmla="*/ 132920 w 234574"/>
                <a:gd name="connsiteY10" fmla="*/ 263170 h 263170"/>
                <a:gd name="connsiteX11" fmla="*/ 37570 w 234574"/>
                <a:gd name="connsiteY11" fmla="*/ 226663 h 263170"/>
                <a:gd name="connsiteX12" fmla="*/ 0 w 234574"/>
                <a:gd name="connsiteY12" fmla="*/ 134031 h 263170"/>
                <a:gd name="connsiteX13" fmla="*/ 35410 w 234574"/>
                <a:gd name="connsiteY13" fmla="*/ 38733 h 263170"/>
                <a:gd name="connsiteX14" fmla="*/ 122247 w 234574"/>
                <a:gd name="connsiteY14" fmla="*/ 0 h 263170"/>
                <a:gd name="connsiteX15" fmla="*/ 196098 w 234574"/>
                <a:gd name="connsiteY15" fmla="*/ 29951 h 263170"/>
                <a:gd name="connsiteX16" fmla="*/ 227676 w 234574"/>
                <a:gd name="connsiteY16" fmla="*/ 101354 h 263170"/>
                <a:gd name="connsiteX17" fmla="*/ 227676 w 234574"/>
                <a:gd name="connsiteY17" fmla="*/ 106687 h 263170"/>
                <a:gd name="connsiteX18" fmla="*/ 48296 w 234574"/>
                <a:gd name="connsiteY18" fmla="*/ 106687 h 263170"/>
                <a:gd name="connsiteX19" fmla="*/ 48296 w 234574"/>
                <a:gd name="connsiteY19" fmla="*/ 110018 h 263170"/>
                <a:gd name="connsiteX20" fmla="*/ 60747 w 234574"/>
                <a:gd name="connsiteY20" fmla="*/ 179202 h 263170"/>
                <a:gd name="connsiteX21" fmla="*/ 97128 w 234574"/>
                <a:gd name="connsiteY21" fmla="*/ 225209 h 263170"/>
                <a:gd name="connsiteX22" fmla="*/ 147043 w 234574"/>
                <a:gd name="connsiteY22" fmla="*/ 241824 h 263170"/>
                <a:gd name="connsiteX23" fmla="*/ 188598 w 234574"/>
                <a:gd name="connsiteY23" fmla="*/ 232101 h 263170"/>
                <a:gd name="connsiteX24" fmla="*/ 234575 w 234574"/>
                <a:gd name="connsiteY24" fmla="*/ 192044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574" h="263170">
                  <a:moveTo>
                    <a:pt x="48296" y="92461"/>
                  </a:moveTo>
                  <a:lnTo>
                    <a:pt x="179379" y="92461"/>
                  </a:lnTo>
                  <a:lnTo>
                    <a:pt x="179379" y="87576"/>
                  </a:lnTo>
                  <a:cubicBezTo>
                    <a:pt x="179379" y="65123"/>
                    <a:pt x="173234" y="47284"/>
                    <a:pt x="160948" y="34065"/>
                  </a:cubicBezTo>
                  <a:cubicBezTo>
                    <a:pt x="148656" y="20835"/>
                    <a:pt x="133350" y="14225"/>
                    <a:pt x="115024" y="14225"/>
                  </a:cubicBezTo>
                  <a:cubicBezTo>
                    <a:pt x="95544" y="14225"/>
                    <a:pt x="79879" y="21170"/>
                    <a:pt x="68023" y="35060"/>
                  </a:cubicBezTo>
                  <a:cubicBezTo>
                    <a:pt x="56161" y="48956"/>
                    <a:pt x="49585" y="68089"/>
                    <a:pt x="48296" y="92461"/>
                  </a:cubicBezTo>
                  <a:moveTo>
                    <a:pt x="234575" y="192044"/>
                  </a:moveTo>
                  <a:lnTo>
                    <a:pt x="234575" y="210048"/>
                  </a:lnTo>
                  <a:cubicBezTo>
                    <a:pt x="219628" y="229158"/>
                    <a:pt x="204393" y="242795"/>
                    <a:pt x="188869" y="250946"/>
                  </a:cubicBezTo>
                  <a:cubicBezTo>
                    <a:pt x="173345" y="259092"/>
                    <a:pt x="154696" y="263170"/>
                    <a:pt x="132920" y="263170"/>
                  </a:cubicBezTo>
                  <a:cubicBezTo>
                    <a:pt x="94396" y="263170"/>
                    <a:pt x="62613" y="250999"/>
                    <a:pt x="37570" y="226663"/>
                  </a:cubicBezTo>
                  <a:cubicBezTo>
                    <a:pt x="12521" y="202320"/>
                    <a:pt x="0" y="171445"/>
                    <a:pt x="0" y="134031"/>
                  </a:cubicBezTo>
                  <a:cubicBezTo>
                    <a:pt x="0" y="96316"/>
                    <a:pt x="11803" y="64552"/>
                    <a:pt x="35410" y="38733"/>
                  </a:cubicBezTo>
                  <a:cubicBezTo>
                    <a:pt x="59028" y="12907"/>
                    <a:pt x="87974" y="0"/>
                    <a:pt x="122247" y="0"/>
                  </a:cubicBezTo>
                  <a:cubicBezTo>
                    <a:pt x="150416" y="0"/>
                    <a:pt x="175041" y="9982"/>
                    <a:pt x="196098" y="29951"/>
                  </a:cubicBezTo>
                  <a:cubicBezTo>
                    <a:pt x="217150" y="49915"/>
                    <a:pt x="227676" y="73722"/>
                    <a:pt x="227676" y="101354"/>
                  </a:cubicBezTo>
                  <a:lnTo>
                    <a:pt x="227676" y="106687"/>
                  </a:lnTo>
                  <a:lnTo>
                    <a:pt x="48296" y="106687"/>
                  </a:lnTo>
                  <a:lnTo>
                    <a:pt x="48296" y="110018"/>
                  </a:lnTo>
                  <a:cubicBezTo>
                    <a:pt x="48296" y="136544"/>
                    <a:pt x="52446" y="159603"/>
                    <a:pt x="60747" y="179202"/>
                  </a:cubicBezTo>
                  <a:cubicBezTo>
                    <a:pt x="69047" y="198795"/>
                    <a:pt x="81174" y="214138"/>
                    <a:pt x="97128" y="225209"/>
                  </a:cubicBezTo>
                  <a:cubicBezTo>
                    <a:pt x="113081" y="236280"/>
                    <a:pt x="129718" y="241824"/>
                    <a:pt x="147043" y="241824"/>
                  </a:cubicBezTo>
                  <a:cubicBezTo>
                    <a:pt x="163202" y="241824"/>
                    <a:pt x="177060" y="238575"/>
                    <a:pt x="188598" y="232101"/>
                  </a:cubicBezTo>
                  <a:cubicBezTo>
                    <a:pt x="200131" y="225621"/>
                    <a:pt x="215460" y="212267"/>
                    <a:pt x="234575" y="192044"/>
                  </a:cubicBezTo>
                  <a:close/>
                </a:path>
              </a:pathLst>
            </a:custGeom>
            <a:solidFill>
              <a:schemeClr val="tx1"/>
            </a:solidFill>
            <a:ln w="5872" cap="flat">
              <a:noFill/>
              <a:prstDash val="solid"/>
              <a:miter/>
            </a:ln>
          </p:spPr>
          <p:txBody>
            <a:bodyPr rtlCol="0" anchor="ctr"/>
            <a:lstStyle/>
            <a:p>
              <a:endParaRPr lang="en-US"/>
            </a:p>
          </p:txBody>
        </p:sp>
        <p:sp>
          <p:nvSpPr>
            <p:cNvPr id="40" name="Freeform: Shape 34">
              <a:extLst>
                <a:ext uri="{FF2B5EF4-FFF2-40B4-BE49-F238E27FC236}">
                  <a16:creationId xmlns:a16="http://schemas.microsoft.com/office/drawing/2014/main" id="{E67B60F9-8D9F-F145-9B15-E36AD540F1D3}"/>
                </a:ext>
              </a:extLst>
            </p:cNvPr>
            <p:cNvSpPr/>
            <p:nvPr/>
          </p:nvSpPr>
          <p:spPr>
            <a:xfrm>
              <a:off x="17674753" y="9819983"/>
              <a:ext cx="227675" cy="263170"/>
            </a:xfrm>
            <a:custGeom>
              <a:avLst/>
              <a:gdLst>
                <a:gd name="connsiteX0" fmla="*/ 220776 w 227675"/>
                <a:gd name="connsiteY0" fmla="*/ 0 h 263170"/>
                <a:gd name="connsiteX1" fmla="*/ 220776 w 227675"/>
                <a:gd name="connsiteY1" fmla="*/ 85352 h 263170"/>
                <a:gd name="connsiteX2" fmla="*/ 206977 w 227675"/>
                <a:gd name="connsiteY2" fmla="*/ 85352 h 263170"/>
                <a:gd name="connsiteX3" fmla="*/ 178302 w 227675"/>
                <a:gd name="connsiteY3" fmla="*/ 33341 h 263170"/>
                <a:gd name="connsiteX4" fmla="*/ 127852 w 227675"/>
                <a:gd name="connsiteY4" fmla="*/ 14225 h 263170"/>
                <a:gd name="connsiteX5" fmla="*/ 70448 w 227675"/>
                <a:gd name="connsiteY5" fmla="*/ 42952 h 263170"/>
                <a:gd name="connsiteX6" fmla="*/ 48290 w 227675"/>
                <a:gd name="connsiteY6" fmla="*/ 117463 h 263170"/>
                <a:gd name="connsiteX7" fmla="*/ 74864 w 227675"/>
                <a:gd name="connsiteY7" fmla="*/ 204927 h 263170"/>
                <a:gd name="connsiteX8" fmla="*/ 138201 w 227675"/>
                <a:gd name="connsiteY8" fmla="*/ 241830 h 263170"/>
                <a:gd name="connsiteX9" fmla="*/ 186550 w 227675"/>
                <a:gd name="connsiteY9" fmla="*/ 228664 h 263170"/>
                <a:gd name="connsiteX10" fmla="*/ 227676 w 227675"/>
                <a:gd name="connsiteY10" fmla="*/ 192044 h 263170"/>
                <a:gd name="connsiteX11" fmla="*/ 227676 w 227675"/>
                <a:gd name="connsiteY11" fmla="*/ 209712 h 263170"/>
                <a:gd name="connsiteX12" fmla="*/ 121164 w 227675"/>
                <a:gd name="connsiteY12" fmla="*/ 263170 h 263170"/>
                <a:gd name="connsiteX13" fmla="*/ 33785 w 227675"/>
                <a:gd name="connsiteY13" fmla="*/ 228216 h 263170"/>
                <a:gd name="connsiteX14" fmla="*/ 0 w 227675"/>
                <a:gd name="connsiteY14" fmla="*/ 137362 h 263170"/>
                <a:gd name="connsiteX15" fmla="*/ 36110 w 227675"/>
                <a:gd name="connsiteY15" fmla="*/ 40063 h 263170"/>
                <a:gd name="connsiteX16" fmla="*/ 123213 w 227675"/>
                <a:gd name="connsiteY16" fmla="*/ 0 h 263170"/>
                <a:gd name="connsiteX17" fmla="*/ 173987 w 227675"/>
                <a:gd name="connsiteY17" fmla="*/ 9334 h 263170"/>
                <a:gd name="connsiteX18" fmla="*/ 190806 w 227675"/>
                <a:gd name="connsiteY18" fmla="*/ 13337 h 263170"/>
                <a:gd name="connsiteX19" fmla="*/ 206977 w 227675"/>
                <a:gd name="connsiteY19" fmla="*/ 0 h 263170"/>
                <a:gd name="connsiteX20" fmla="*/ 220776 w 227675"/>
                <a:gd name="connsiteY20" fmla="*/ 0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675" h="263170">
                  <a:moveTo>
                    <a:pt x="220776" y="0"/>
                  </a:moveTo>
                  <a:lnTo>
                    <a:pt x="220776" y="85352"/>
                  </a:lnTo>
                  <a:lnTo>
                    <a:pt x="206977" y="85352"/>
                  </a:lnTo>
                  <a:cubicBezTo>
                    <a:pt x="201944" y="63416"/>
                    <a:pt x="192384" y="46078"/>
                    <a:pt x="178302" y="33341"/>
                  </a:cubicBezTo>
                  <a:cubicBezTo>
                    <a:pt x="164209" y="20599"/>
                    <a:pt x="147396" y="14225"/>
                    <a:pt x="127852" y="14225"/>
                  </a:cubicBezTo>
                  <a:cubicBezTo>
                    <a:pt x="104351" y="14225"/>
                    <a:pt x="85213" y="23801"/>
                    <a:pt x="70448" y="42952"/>
                  </a:cubicBezTo>
                  <a:cubicBezTo>
                    <a:pt x="55678" y="62104"/>
                    <a:pt x="48290" y="86947"/>
                    <a:pt x="48290" y="117463"/>
                  </a:cubicBezTo>
                  <a:cubicBezTo>
                    <a:pt x="48290" y="151181"/>
                    <a:pt x="57150" y="180338"/>
                    <a:pt x="74864" y="204927"/>
                  </a:cubicBezTo>
                  <a:cubicBezTo>
                    <a:pt x="92583" y="229523"/>
                    <a:pt x="113694" y="241830"/>
                    <a:pt x="138201" y="241830"/>
                  </a:cubicBezTo>
                  <a:cubicBezTo>
                    <a:pt x="154443" y="241830"/>
                    <a:pt x="170555" y="237439"/>
                    <a:pt x="186550" y="228664"/>
                  </a:cubicBezTo>
                  <a:cubicBezTo>
                    <a:pt x="202538" y="219883"/>
                    <a:pt x="216249" y="207676"/>
                    <a:pt x="227676" y="192044"/>
                  </a:cubicBezTo>
                  <a:lnTo>
                    <a:pt x="227676" y="209712"/>
                  </a:lnTo>
                  <a:cubicBezTo>
                    <a:pt x="201514" y="245349"/>
                    <a:pt x="166004" y="263170"/>
                    <a:pt x="121164" y="263170"/>
                  </a:cubicBezTo>
                  <a:cubicBezTo>
                    <a:pt x="85448" y="263170"/>
                    <a:pt x="56320" y="251517"/>
                    <a:pt x="33785" y="228216"/>
                  </a:cubicBezTo>
                  <a:cubicBezTo>
                    <a:pt x="11262" y="204916"/>
                    <a:pt x="0" y="174635"/>
                    <a:pt x="0" y="137362"/>
                  </a:cubicBezTo>
                  <a:cubicBezTo>
                    <a:pt x="0" y="99206"/>
                    <a:pt x="12033" y="66771"/>
                    <a:pt x="36110" y="40063"/>
                  </a:cubicBezTo>
                  <a:cubicBezTo>
                    <a:pt x="60188" y="13354"/>
                    <a:pt x="89216" y="0"/>
                    <a:pt x="123213" y="0"/>
                  </a:cubicBezTo>
                  <a:cubicBezTo>
                    <a:pt x="138377" y="0"/>
                    <a:pt x="155302" y="3113"/>
                    <a:pt x="173987" y="9334"/>
                  </a:cubicBezTo>
                  <a:cubicBezTo>
                    <a:pt x="182111" y="12001"/>
                    <a:pt x="187715" y="13337"/>
                    <a:pt x="190806" y="13337"/>
                  </a:cubicBezTo>
                  <a:cubicBezTo>
                    <a:pt x="197629" y="13337"/>
                    <a:pt x="203015" y="8893"/>
                    <a:pt x="206977" y="0"/>
                  </a:cubicBezTo>
                  <a:lnTo>
                    <a:pt x="220776" y="0"/>
                  </a:lnTo>
                </a:path>
              </a:pathLst>
            </a:custGeom>
            <a:solidFill>
              <a:schemeClr val="tx1"/>
            </a:solidFill>
            <a:ln w="5872" cap="flat">
              <a:noFill/>
              <a:prstDash val="solid"/>
              <a:miter/>
            </a:ln>
          </p:spPr>
          <p:txBody>
            <a:bodyPr rtlCol="0" anchor="ctr"/>
            <a:lstStyle/>
            <a:p>
              <a:endParaRPr lang="en-US"/>
            </a:p>
          </p:txBody>
        </p:sp>
        <p:sp>
          <p:nvSpPr>
            <p:cNvPr id="41" name="Freeform: Shape 35">
              <a:extLst>
                <a:ext uri="{FF2B5EF4-FFF2-40B4-BE49-F238E27FC236}">
                  <a16:creationId xmlns:a16="http://schemas.microsoft.com/office/drawing/2014/main" id="{1AFF9C9A-FE28-C546-97BB-82C437546C0B}"/>
                </a:ext>
              </a:extLst>
            </p:cNvPr>
            <p:cNvSpPr/>
            <p:nvPr/>
          </p:nvSpPr>
          <p:spPr>
            <a:xfrm>
              <a:off x="17881736" y="9741741"/>
              <a:ext cx="193178" cy="341418"/>
            </a:xfrm>
            <a:custGeom>
              <a:avLst/>
              <a:gdLst>
                <a:gd name="connsiteX0" fmla="*/ 82782 w 193178"/>
                <a:gd name="connsiteY0" fmla="*/ 0 h 341418"/>
                <a:gd name="connsiteX1" fmla="*/ 96580 w 193178"/>
                <a:gd name="connsiteY1" fmla="*/ 0 h 341418"/>
                <a:gd name="connsiteX2" fmla="*/ 96580 w 193178"/>
                <a:gd name="connsiteY2" fmla="*/ 85352 h 341418"/>
                <a:gd name="connsiteX3" fmla="*/ 179374 w 193178"/>
                <a:gd name="connsiteY3" fmla="*/ 85352 h 341418"/>
                <a:gd name="connsiteX4" fmla="*/ 179374 w 193178"/>
                <a:gd name="connsiteY4" fmla="*/ 99577 h 341418"/>
                <a:gd name="connsiteX5" fmla="*/ 96580 w 193178"/>
                <a:gd name="connsiteY5" fmla="*/ 99577 h 341418"/>
                <a:gd name="connsiteX6" fmla="*/ 96580 w 193178"/>
                <a:gd name="connsiteY6" fmla="*/ 265948 h 341418"/>
                <a:gd name="connsiteX7" fmla="*/ 107960 w 193178"/>
                <a:gd name="connsiteY7" fmla="*/ 306011 h 341418"/>
                <a:gd name="connsiteX8" fmla="*/ 140355 w 193178"/>
                <a:gd name="connsiteY8" fmla="*/ 320077 h 341418"/>
                <a:gd name="connsiteX9" fmla="*/ 185525 w 193178"/>
                <a:gd name="connsiteY9" fmla="*/ 298742 h 341418"/>
                <a:gd name="connsiteX10" fmla="*/ 193178 w 193178"/>
                <a:gd name="connsiteY10" fmla="*/ 306511 h 341418"/>
                <a:gd name="connsiteX11" fmla="*/ 119009 w 193178"/>
                <a:gd name="connsiteY11" fmla="*/ 341418 h 341418"/>
                <a:gd name="connsiteX12" fmla="*/ 67905 w 193178"/>
                <a:gd name="connsiteY12" fmla="*/ 320960 h 341418"/>
                <a:gd name="connsiteX13" fmla="*/ 48284 w 193178"/>
                <a:gd name="connsiteY13" fmla="*/ 268173 h 341418"/>
                <a:gd name="connsiteX14" fmla="*/ 48284 w 193178"/>
                <a:gd name="connsiteY14" fmla="*/ 99577 h 341418"/>
                <a:gd name="connsiteX15" fmla="*/ 0 w 193178"/>
                <a:gd name="connsiteY15" fmla="*/ 99577 h 341418"/>
                <a:gd name="connsiteX16" fmla="*/ 0 w 193178"/>
                <a:gd name="connsiteY16" fmla="*/ 87800 h 341418"/>
                <a:gd name="connsiteX17" fmla="*/ 82782 w 193178"/>
                <a:gd name="connsiteY17" fmla="*/ 0 h 34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178" h="341418">
                  <a:moveTo>
                    <a:pt x="82782" y="0"/>
                  </a:moveTo>
                  <a:lnTo>
                    <a:pt x="96580" y="0"/>
                  </a:lnTo>
                  <a:lnTo>
                    <a:pt x="96580" y="85352"/>
                  </a:lnTo>
                  <a:lnTo>
                    <a:pt x="179374" y="85352"/>
                  </a:lnTo>
                  <a:lnTo>
                    <a:pt x="179374" y="99577"/>
                  </a:lnTo>
                  <a:lnTo>
                    <a:pt x="96580" y="99577"/>
                  </a:lnTo>
                  <a:lnTo>
                    <a:pt x="96580" y="265948"/>
                  </a:lnTo>
                  <a:cubicBezTo>
                    <a:pt x="96580" y="283287"/>
                    <a:pt x="100377" y="296641"/>
                    <a:pt x="107960" y="306011"/>
                  </a:cubicBezTo>
                  <a:cubicBezTo>
                    <a:pt x="115542" y="315393"/>
                    <a:pt x="126339" y="320077"/>
                    <a:pt x="140355" y="320077"/>
                  </a:cubicBezTo>
                  <a:cubicBezTo>
                    <a:pt x="156886" y="320077"/>
                    <a:pt x="171933" y="312968"/>
                    <a:pt x="185525" y="298742"/>
                  </a:cubicBezTo>
                  <a:lnTo>
                    <a:pt x="193178" y="306511"/>
                  </a:lnTo>
                  <a:cubicBezTo>
                    <a:pt x="171762" y="329777"/>
                    <a:pt x="147037" y="341418"/>
                    <a:pt x="119009" y="341418"/>
                  </a:cubicBezTo>
                  <a:cubicBezTo>
                    <a:pt x="98023" y="341418"/>
                    <a:pt x="80992" y="334597"/>
                    <a:pt x="67905" y="320960"/>
                  </a:cubicBezTo>
                  <a:cubicBezTo>
                    <a:pt x="54825" y="307335"/>
                    <a:pt x="48284" y="289732"/>
                    <a:pt x="48284" y="268173"/>
                  </a:cubicBezTo>
                  <a:lnTo>
                    <a:pt x="48284" y="99577"/>
                  </a:lnTo>
                  <a:lnTo>
                    <a:pt x="0" y="99577"/>
                  </a:lnTo>
                  <a:lnTo>
                    <a:pt x="0" y="87800"/>
                  </a:lnTo>
                  <a:cubicBezTo>
                    <a:pt x="34344" y="71056"/>
                    <a:pt x="61942" y="41787"/>
                    <a:pt x="82782" y="0"/>
                  </a:cubicBezTo>
                </a:path>
              </a:pathLst>
            </a:custGeom>
            <a:solidFill>
              <a:schemeClr val="tx1"/>
            </a:solidFill>
            <a:ln w="5872" cap="flat">
              <a:noFill/>
              <a:prstDash val="solid"/>
              <a:miter/>
            </a:ln>
          </p:spPr>
          <p:txBody>
            <a:bodyPr rtlCol="0" anchor="ctr"/>
            <a:lstStyle/>
            <a:p>
              <a:endParaRPr lang="en-US"/>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884370">
            <a:off x="7954979" y="9736211"/>
            <a:ext cx="2670345" cy="582621"/>
          </a:xfrm>
          <a:prstGeom prst="rect">
            <a:avLst/>
          </a:prstGeom>
        </p:spPr>
      </p:pic>
      <p:grpSp>
        <p:nvGrpSpPr>
          <p:cNvPr id="3" name="Group 3"/>
          <p:cNvGrpSpPr/>
          <p:nvPr/>
        </p:nvGrpSpPr>
        <p:grpSpPr>
          <a:xfrm>
            <a:off x="10243192" y="0"/>
            <a:ext cx="8044809" cy="10287000"/>
            <a:chOff x="0" y="0"/>
            <a:chExt cx="10726412" cy="13716000"/>
          </a:xfrm>
        </p:grpSpPr>
        <p:pic>
          <p:nvPicPr>
            <p:cNvPr id="4" name="Picture 4"/>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0"/>
              <a:ext cx="10726411" cy="6858000"/>
            </a:xfrm>
            <a:prstGeom prst="rect">
              <a:avLst/>
            </a:prstGeom>
          </p:spPr>
        </p:pic>
        <p:pic>
          <p:nvPicPr>
            <p:cNvPr id="5" name="Picture 5"/>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0" y="6858000"/>
              <a:ext cx="5363206" cy="6858000"/>
            </a:xfrm>
            <a:prstGeom prst="rect">
              <a:avLst/>
            </a:prstGeom>
          </p:spPr>
        </p:pic>
        <p:pic>
          <p:nvPicPr>
            <p:cNvPr id="6" name="Picture 6"/>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5363206" y="6858000"/>
              <a:ext cx="5363206" cy="6858000"/>
            </a:xfrm>
            <a:prstGeom prst="rect">
              <a:avLst/>
            </a:prstGeom>
          </p:spPr>
        </p:pic>
      </p:grpSp>
      <p:pic>
        <p:nvPicPr>
          <p:cNvPr id="7" name="Picture 7"/>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rot="1892918">
            <a:off x="-415548" y="561135"/>
            <a:ext cx="1201795" cy="1266260"/>
          </a:xfrm>
          <a:prstGeom prst="rect">
            <a:avLst/>
          </a:prstGeom>
        </p:spPr>
      </p:pic>
      <p:pic>
        <p:nvPicPr>
          <p:cNvPr id="8" name="Picture 8"/>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p:blipFill>
        <p:spPr>
          <a:xfrm>
            <a:off x="807682" y="9700148"/>
            <a:ext cx="1202117" cy="1173704"/>
          </a:xfrm>
          <a:prstGeom prst="rect">
            <a:avLst/>
          </a:prstGeom>
        </p:spPr>
      </p:pic>
      <p:pic>
        <p:nvPicPr>
          <p:cNvPr id="9" name="Picture 9"/>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p:blipFill>
        <p:spPr>
          <a:xfrm>
            <a:off x="6907280" y="-257633"/>
            <a:ext cx="1231719" cy="1195887"/>
          </a:xfrm>
          <a:prstGeom prst="rect">
            <a:avLst/>
          </a:prstGeom>
        </p:spPr>
      </p:pic>
      <p:sp>
        <p:nvSpPr>
          <p:cNvPr id="10" name="TextBox 10"/>
          <p:cNvSpPr txBox="1"/>
          <p:nvPr/>
        </p:nvSpPr>
        <p:spPr>
          <a:xfrm>
            <a:off x="1143555" y="970370"/>
            <a:ext cx="8146597" cy="1077849"/>
          </a:xfrm>
          <a:prstGeom prst="rect">
            <a:avLst/>
          </a:prstGeom>
        </p:spPr>
        <p:txBody>
          <a:bodyPr lIns="0" tIns="0" rIns="0" bIns="0" rtlCol="0" anchor="t">
            <a:spAutoFit/>
          </a:bodyPr>
          <a:lstStyle/>
          <a:p>
            <a:pPr marL="0" lvl="0" indent="0" algn="ctr">
              <a:lnSpc>
                <a:spcPts val="7488"/>
              </a:lnSpc>
              <a:spcBef>
                <a:spcPts val="5616"/>
              </a:spcBef>
            </a:pPr>
            <a:r>
              <a:rPr lang="en-US" sz="7800" spc="-78">
                <a:solidFill>
                  <a:srgbClr val="1F70B9"/>
                </a:solidFill>
                <a:latin typeface="Bryndan Write"/>
              </a:rPr>
              <a:t> Cost Break Down</a:t>
            </a:r>
          </a:p>
        </p:txBody>
      </p:sp>
      <p:grpSp>
        <p:nvGrpSpPr>
          <p:cNvPr id="11" name="Group 11"/>
          <p:cNvGrpSpPr/>
          <p:nvPr/>
        </p:nvGrpSpPr>
        <p:grpSpPr>
          <a:xfrm>
            <a:off x="2954663" y="2536410"/>
            <a:ext cx="4568476" cy="2982122"/>
            <a:chOff x="0" y="0"/>
            <a:chExt cx="6091302" cy="3976162"/>
          </a:xfrm>
        </p:grpSpPr>
        <p:sp>
          <p:nvSpPr>
            <p:cNvPr id="12" name="TextBox 12"/>
            <p:cNvSpPr txBox="1"/>
            <p:nvPr/>
          </p:nvSpPr>
          <p:spPr>
            <a:xfrm>
              <a:off x="0" y="38100"/>
              <a:ext cx="6091302" cy="774700"/>
            </a:xfrm>
            <a:prstGeom prst="rect">
              <a:avLst/>
            </a:prstGeom>
          </p:spPr>
          <p:txBody>
            <a:bodyPr lIns="0" tIns="0" rIns="0" bIns="0" rtlCol="0" anchor="t">
              <a:spAutoFit/>
            </a:bodyPr>
            <a:lstStyle/>
            <a:p>
              <a:pPr marL="0" lvl="0" indent="0" algn="ctr">
                <a:lnSpc>
                  <a:spcPts val="3840"/>
                </a:lnSpc>
                <a:spcBef>
                  <a:spcPts val="2880"/>
                </a:spcBef>
              </a:pPr>
              <a:r>
                <a:rPr lang="en-US" sz="4000" spc="-40">
                  <a:solidFill>
                    <a:srgbClr val="1F70B9"/>
                  </a:solidFill>
                  <a:latin typeface="Bryndan Write"/>
                </a:rPr>
                <a:t>Initial</a:t>
              </a:r>
            </a:p>
          </p:txBody>
        </p:sp>
        <p:sp>
          <p:nvSpPr>
            <p:cNvPr id="13" name="TextBox 13"/>
            <p:cNvSpPr txBox="1"/>
            <p:nvPr/>
          </p:nvSpPr>
          <p:spPr>
            <a:xfrm>
              <a:off x="0" y="1165017"/>
              <a:ext cx="6091302" cy="2811145"/>
            </a:xfrm>
            <a:prstGeom prst="rect">
              <a:avLst/>
            </a:prstGeom>
          </p:spPr>
          <p:txBody>
            <a:bodyPr lIns="0" tIns="0" rIns="0" bIns="0" rtlCol="0" anchor="t">
              <a:spAutoFit/>
            </a:bodyPr>
            <a:lstStyle/>
            <a:p>
              <a:pPr marL="518160" lvl="1" indent="-259080">
                <a:lnSpc>
                  <a:spcPts val="3359"/>
                </a:lnSpc>
                <a:buFont typeface="Arial"/>
                <a:buChar char="•"/>
              </a:pPr>
              <a:r>
                <a:rPr lang="en-US" sz="2399" spc="71">
                  <a:solidFill>
                    <a:srgbClr val="000000"/>
                  </a:solidFill>
                  <a:latin typeface="Poppins Medium"/>
                </a:rPr>
                <a:t>$5,000 for set up, training, and 1st year of maintenance</a:t>
              </a:r>
            </a:p>
            <a:p>
              <a:pPr marL="518160" lvl="1" indent="-259080">
                <a:lnSpc>
                  <a:spcPts val="3359"/>
                </a:lnSpc>
                <a:buFont typeface="Arial"/>
                <a:buChar char="•"/>
              </a:pPr>
              <a:r>
                <a:rPr lang="en-US" sz="2400" spc="72">
                  <a:solidFill>
                    <a:srgbClr val="000000"/>
                  </a:solidFill>
                  <a:latin typeface="Poppins Medium"/>
                </a:rPr>
                <a:t>Microsoft provides Azure credits to non-profits</a:t>
              </a:r>
            </a:p>
          </p:txBody>
        </p:sp>
      </p:grpSp>
      <p:grpSp>
        <p:nvGrpSpPr>
          <p:cNvPr id="14" name="Group 14"/>
          <p:cNvGrpSpPr/>
          <p:nvPr/>
        </p:nvGrpSpPr>
        <p:grpSpPr>
          <a:xfrm>
            <a:off x="2954663" y="6369523"/>
            <a:ext cx="4568476" cy="2555402"/>
            <a:chOff x="0" y="0"/>
            <a:chExt cx="6091302" cy="3407202"/>
          </a:xfrm>
        </p:grpSpPr>
        <p:sp>
          <p:nvSpPr>
            <p:cNvPr id="15" name="TextBox 15"/>
            <p:cNvSpPr txBox="1"/>
            <p:nvPr/>
          </p:nvSpPr>
          <p:spPr>
            <a:xfrm>
              <a:off x="0" y="38100"/>
              <a:ext cx="6091302" cy="774700"/>
            </a:xfrm>
            <a:prstGeom prst="rect">
              <a:avLst/>
            </a:prstGeom>
          </p:spPr>
          <p:txBody>
            <a:bodyPr lIns="0" tIns="0" rIns="0" bIns="0" rtlCol="0" anchor="t">
              <a:spAutoFit/>
            </a:bodyPr>
            <a:lstStyle/>
            <a:p>
              <a:pPr marL="0" lvl="0" indent="0" algn="ctr">
                <a:lnSpc>
                  <a:spcPts val="3840"/>
                </a:lnSpc>
                <a:spcBef>
                  <a:spcPts val="2880"/>
                </a:spcBef>
              </a:pPr>
              <a:r>
                <a:rPr lang="en-US" sz="4000" spc="-40">
                  <a:solidFill>
                    <a:srgbClr val="1F70B9"/>
                  </a:solidFill>
                  <a:latin typeface="Bryndan Write"/>
                </a:rPr>
                <a:t>Yearly</a:t>
              </a:r>
            </a:p>
          </p:txBody>
        </p:sp>
        <p:sp>
          <p:nvSpPr>
            <p:cNvPr id="16" name="TextBox 16"/>
            <p:cNvSpPr txBox="1"/>
            <p:nvPr/>
          </p:nvSpPr>
          <p:spPr>
            <a:xfrm>
              <a:off x="0" y="1165017"/>
              <a:ext cx="6091302" cy="2242185"/>
            </a:xfrm>
            <a:prstGeom prst="rect">
              <a:avLst/>
            </a:prstGeom>
          </p:spPr>
          <p:txBody>
            <a:bodyPr lIns="0" tIns="0" rIns="0" bIns="0" rtlCol="0" anchor="t">
              <a:spAutoFit/>
            </a:bodyPr>
            <a:lstStyle/>
            <a:p>
              <a:pPr marL="518160" lvl="1" indent="-259080">
                <a:lnSpc>
                  <a:spcPts val="3359"/>
                </a:lnSpc>
                <a:buFont typeface="Arial"/>
                <a:buChar char="•"/>
              </a:pPr>
              <a:r>
                <a:rPr lang="en-US" sz="2399" spc="71">
                  <a:solidFill>
                    <a:srgbClr val="000000"/>
                  </a:solidFill>
                  <a:latin typeface="Poppins Medium"/>
                </a:rPr>
                <a:t>$1,000 annually for support, maintenance, and upgrades</a:t>
              </a:r>
            </a:p>
            <a:p>
              <a:pPr>
                <a:lnSpc>
                  <a:spcPts val="3359"/>
                </a:lnSpc>
              </a:pPr>
              <a:endParaRPr lang="en-US" sz="2399" spc="71">
                <a:solidFill>
                  <a:srgbClr val="000000"/>
                </a:solidFill>
                <a:latin typeface="Poppins Medium"/>
              </a:endParaRPr>
            </a:p>
          </p:txBody>
        </p:sp>
      </p:grpSp>
      <p:pic>
        <p:nvPicPr>
          <p:cNvPr id="32" name="Picture 31" descr="A black and white image of a person's face&#10;&#10;Description automatically generated with low confidence">
            <a:extLst>
              <a:ext uri="{FF2B5EF4-FFF2-40B4-BE49-F238E27FC236}">
                <a16:creationId xmlns:a16="http://schemas.microsoft.com/office/drawing/2014/main" id="{587C9F00-A098-754F-A62F-7BBF18D8AEE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925800" y="9631399"/>
            <a:ext cx="2146592" cy="44819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592749" y="-440273"/>
            <a:ext cx="1202117" cy="1173704"/>
          </a:xfrm>
          <a:prstGeom prst="rect">
            <a:avLst/>
          </a:prstGeom>
        </p:spPr>
      </p:pic>
      <p:grpSp>
        <p:nvGrpSpPr>
          <p:cNvPr id="3" name="Group 3"/>
          <p:cNvGrpSpPr>
            <a:grpSpLocks noChangeAspect="1"/>
          </p:cNvGrpSpPr>
          <p:nvPr/>
        </p:nvGrpSpPr>
        <p:grpSpPr>
          <a:xfrm>
            <a:off x="771525" y="1900800"/>
            <a:ext cx="6800866" cy="6800837"/>
            <a:chOff x="0" y="0"/>
            <a:chExt cx="6350000" cy="6349974"/>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cstate="email">
                <a:extLst>
                  <a:ext uri="{28A0092B-C50C-407E-A947-70E740481C1C}">
                    <a14:useLocalDpi xmlns:a14="http://schemas.microsoft.com/office/drawing/2010/main"/>
                  </a:ext>
                </a:extLst>
              </a:blip>
              <a:stretch>
                <a:fillRect/>
              </a:stretch>
            </a:blipFill>
          </p:spPr>
        </p:sp>
      </p:grpSp>
      <p:pic>
        <p:nvPicPr>
          <p:cNvPr id="5" name="Picture 5"/>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rot="-1259446">
            <a:off x="-555665" y="9514590"/>
            <a:ext cx="1534828" cy="56091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2728781" y="1564343"/>
            <a:ext cx="2852696" cy="1260373"/>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p:blipFill>
        <p:spPr>
          <a:xfrm>
            <a:off x="6651267" y="7391476"/>
            <a:ext cx="1294812" cy="1521681"/>
          </a:xfrm>
          <a:prstGeom prst="rect">
            <a:avLst/>
          </a:prstGeom>
        </p:spPr>
      </p:pic>
      <p:grpSp>
        <p:nvGrpSpPr>
          <p:cNvPr id="8" name="Group 8"/>
          <p:cNvGrpSpPr/>
          <p:nvPr/>
        </p:nvGrpSpPr>
        <p:grpSpPr>
          <a:xfrm>
            <a:off x="8794248" y="-280910"/>
            <a:ext cx="7925972" cy="11164259"/>
            <a:chOff x="0" y="0"/>
            <a:chExt cx="10567963" cy="14885679"/>
          </a:xfrm>
        </p:grpSpPr>
        <p:sp>
          <p:nvSpPr>
            <p:cNvPr id="9" name="TextBox 9"/>
            <p:cNvSpPr txBox="1"/>
            <p:nvPr/>
          </p:nvSpPr>
          <p:spPr>
            <a:xfrm>
              <a:off x="0" y="1809910"/>
              <a:ext cx="10567963" cy="10009130"/>
            </a:xfrm>
            <a:prstGeom prst="rect">
              <a:avLst/>
            </a:prstGeom>
          </p:spPr>
          <p:txBody>
            <a:bodyPr lIns="0" tIns="0" rIns="0" bIns="0" rtlCol="0" anchor="t">
              <a:spAutoFit/>
            </a:bodyPr>
            <a:lstStyle/>
            <a:p>
              <a:pPr algn="ctr">
                <a:lnSpc>
                  <a:spcPts val="10919"/>
                </a:lnSpc>
              </a:pPr>
              <a:r>
                <a:rPr lang="en-US" sz="7800" spc="78">
                  <a:solidFill>
                    <a:srgbClr val="1F70B9"/>
                  </a:solidFill>
                  <a:latin typeface="Bryndan Write"/>
                </a:rPr>
                <a:t>Technical Aspects</a:t>
              </a:r>
            </a:p>
            <a:p>
              <a:pPr algn="ctr">
                <a:lnSpc>
                  <a:spcPts val="2722"/>
                </a:lnSpc>
              </a:pPr>
              <a:endParaRPr lang="en-US" sz="7800" spc="78">
                <a:solidFill>
                  <a:srgbClr val="1F70B9"/>
                </a:solidFill>
                <a:latin typeface="Bryndan Write"/>
              </a:endParaRPr>
            </a:p>
            <a:p>
              <a:pPr algn="ctr">
                <a:lnSpc>
                  <a:spcPts val="2022"/>
                </a:lnSpc>
              </a:pPr>
              <a:endParaRPr lang="en-US" sz="7800" spc="78">
                <a:solidFill>
                  <a:srgbClr val="1F70B9"/>
                </a:solidFill>
                <a:latin typeface="Bryndan Write"/>
              </a:endParaRPr>
            </a:p>
            <a:p>
              <a:pPr marL="563428" lvl="1" indent="-281714">
                <a:lnSpc>
                  <a:spcPts val="3653"/>
                </a:lnSpc>
                <a:buFont typeface="Arial"/>
                <a:buChar char="•"/>
              </a:pPr>
              <a:r>
                <a:rPr lang="en-US" sz="2609" spc="26">
                  <a:solidFill>
                    <a:srgbClr val="1F70B9"/>
                  </a:solidFill>
                  <a:latin typeface="Poppins Medium Bold"/>
                </a:rPr>
                <a:t>Secure data</a:t>
              </a:r>
              <a:r>
                <a:rPr lang="en-US" sz="2609" spc="26">
                  <a:solidFill>
                    <a:srgbClr val="000000"/>
                  </a:solidFill>
                  <a:latin typeface="Poppins Medium Bold"/>
                </a:rPr>
                <a:t> </a:t>
              </a:r>
              <a:r>
                <a:rPr lang="en-US" sz="2609" spc="26">
                  <a:solidFill>
                    <a:srgbClr val="000000"/>
                  </a:solidFill>
                  <a:latin typeface="Poppins Medium"/>
                </a:rPr>
                <a:t>stored your in private cloud </a:t>
              </a:r>
            </a:p>
            <a:p>
              <a:pPr marL="563428" lvl="1" indent="-281714">
                <a:lnSpc>
                  <a:spcPts val="3653"/>
                </a:lnSpc>
                <a:buFont typeface="Arial"/>
                <a:buChar char="•"/>
              </a:pPr>
              <a:r>
                <a:rPr lang="en-US" sz="2609" spc="26">
                  <a:solidFill>
                    <a:srgbClr val="1F70B9"/>
                  </a:solidFill>
                  <a:latin typeface="Poppins Medium Bold"/>
                </a:rPr>
                <a:t>All data encrypted </a:t>
              </a:r>
              <a:r>
                <a:rPr lang="en-US" sz="2609" spc="26">
                  <a:solidFill>
                    <a:srgbClr val="000000"/>
                  </a:solidFill>
                  <a:latin typeface="Poppins Medium"/>
                </a:rPr>
                <a:t>during transport and while at rest in the database </a:t>
              </a:r>
            </a:p>
            <a:p>
              <a:pPr marL="563428" lvl="1" indent="-281714">
                <a:lnSpc>
                  <a:spcPts val="3653"/>
                </a:lnSpc>
                <a:buFont typeface="Arial"/>
                <a:buChar char="•"/>
              </a:pPr>
              <a:r>
                <a:rPr lang="en-US" sz="2609" spc="26">
                  <a:solidFill>
                    <a:srgbClr val="1F70B9"/>
                  </a:solidFill>
                  <a:latin typeface="Poppins Medium Bold"/>
                </a:rPr>
                <a:t>Access controlled</a:t>
              </a:r>
              <a:r>
                <a:rPr lang="en-US" sz="2609" spc="26">
                  <a:solidFill>
                    <a:srgbClr val="1F70B9"/>
                  </a:solidFill>
                  <a:latin typeface="Poppins Medium"/>
                </a:rPr>
                <a:t> </a:t>
              </a:r>
              <a:r>
                <a:rPr lang="en-US" sz="2609" spc="26">
                  <a:solidFill>
                    <a:srgbClr val="000000"/>
                  </a:solidFill>
                  <a:latin typeface="Poppins Medium"/>
                </a:rPr>
                <a:t>via a unique username, password and PIN code  </a:t>
              </a:r>
            </a:p>
            <a:p>
              <a:pPr marL="563428" lvl="1" indent="-281714">
                <a:lnSpc>
                  <a:spcPts val="3653"/>
                </a:lnSpc>
                <a:buFont typeface="Arial"/>
                <a:buChar char="•"/>
              </a:pPr>
              <a:r>
                <a:rPr lang="en-US" sz="2609" spc="26">
                  <a:solidFill>
                    <a:srgbClr val="1F70B9"/>
                  </a:solidFill>
                  <a:latin typeface="Poppins Medium"/>
                </a:rPr>
                <a:t>A</a:t>
              </a:r>
              <a:r>
                <a:rPr lang="en-US" sz="2609" spc="26">
                  <a:solidFill>
                    <a:srgbClr val="1F70B9"/>
                  </a:solidFill>
                  <a:latin typeface="Poppins Medium Bold"/>
                </a:rPr>
                <a:t>ctivity logs</a:t>
              </a:r>
              <a:r>
                <a:rPr lang="en-US" sz="2609" spc="26">
                  <a:solidFill>
                    <a:srgbClr val="1F70B9"/>
                  </a:solidFill>
                  <a:latin typeface="Poppins Medium"/>
                </a:rPr>
                <a:t> </a:t>
              </a:r>
              <a:r>
                <a:rPr lang="en-US" sz="2609" spc="26">
                  <a:solidFill>
                    <a:srgbClr val="000000"/>
                  </a:solidFill>
                  <a:latin typeface="Poppins Medium"/>
                </a:rPr>
                <a:t>allow for simple, trackable database changes </a:t>
              </a:r>
            </a:p>
            <a:p>
              <a:pPr marL="563428" lvl="1" indent="-281714">
                <a:lnSpc>
                  <a:spcPts val="3653"/>
                </a:lnSpc>
                <a:buFont typeface="Arial"/>
                <a:buChar char="•"/>
              </a:pPr>
              <a:r>
                <a:rPr lang="en-US" sz="2609" spc="26">
                  <a:solidFill>
                    <a:srgbClr val="1F70B9"/>
                  </a:solidFill>
                  <a:latin typeface="Poppins Medium Bold"/>
                </a:rPr>
                <a:t>Workflows</a:t>
              </a:r>
              <a:r>
                <a:rPr lang="en-US" sz="2609" spc="26">
                  <a:solidFill>
                    <a:srgbClr val="000000"/>
                  </a:solidFill>
                  <a:latin typeface="Poppins Medium"/>
                </a:rPr>
                <a:t> track alternations in all </a:t>
              </a:r>
              <a:r>
                <a:rPr lang="en-US" sz="2609" spc="26">
                  <a:solidFill>
                    <a:srgbClr val="1F70B9"/>
                  </a:solidFill>
                  <a:latin typeface="Poppins Medium Bold"/>
                </a:rPr>
                <a:t>key documents</a:t>
              </a:r>
              <a:r>
                <a:rPr lang="en-US" sz="2609" spc="26">
                  <a:solidFill>
                    <a:srgbClr val="000000"/>
                  </a:solidFill>
                  <a:latin typeface="Poppins Medium"/>
                </a:rPr>
                <a:t> </a:t>
              </a:r>
            </a:p>
            <a:p>
              <a:pPr marL="563428" lvl="1" indent="-281714" algn="l">
                <a:lnSpc>
                  <a:spcPts val="3653"/>
                </a:lnSpc>
                <a:buFont typeface="Arial"/>
                <a:buChar char="•"/>
              </a:pPr>
              <a:r>
                <a:rPr lang="en-US" sz="2609" spc="26">
                  <a:solidFill>
                    <a:srgbClr val="000000"/>
                  </a:solidFill>
                  <a:latin typeface="Poppins Medium"/>
                </a:rPr>
                <a:t>Room screens use icons to</a:t>
              </a:r>
              <a:r>
                <a:rPr lang="en-US" sz="2609" spc="26">
                  <a:solidFill>
                    <a:srgbClr val="1F70B9"/>
                  </a:solidFill>
                  <a:latin typeface="Poppins Medium"/>
                </a:rPr>
                <a:t> </a:t>
              </a:r>
              <a:r>
                <a:rPr lang="en-US" sz="2609" spc="26">
                  <a:solidFill>
                    <a:srgbClr val="1F70B9"/>
                  </a:solidFill>
                  <a:latin typeface="Poppins Medium Bold"/>
                </a:rPr>
                <a:t>protect sensitive information</a:t>
              </a:r>
              <a:r>
                <a:rPr lang="en-US" sz="2609" spc="26">
                  <a:solidFill>
                    <a:srgbClr val="1F70B9"/>
                  </a:solidFill>
                  <a:latin typeface="Poppins Medium"/>
                </a:rPr>
                <a:t> </a:t>
              </a:r>
            </a:p>
            <a:p>
              <a:pPr>
                <a:lnSpc>
                  <a:spcPts val="3653"/>
                </a:lnSpc>
              </a:pPr>
              <a:endParaRPr lang="en-US" sz="2609" spc="26">
                <a:solidFill>
                  <a:srgbClr val="1F70B9"/>
                </a:solidFill>
                <a:latin typeface="Poppins Medium"/>
              </a:endParaRPr>
            </a:p>
          </p:txBody>
        </p:sp>
        <p:sp>
          <p:nvSpPr>
            <p:cNvPr id="10" name="TextBox 10"/>
            <p:cNvSpPr txBox="1"/>
            <p:nvPr/>
          </p:nvSpPr>
          <p:spPr>
            <a:xfrm>
              <a:off x="0" y="19050"/>
              <a:ext cx="10567963" cy="1384231"/>
            </a:xfrm>
            <a:prstGeom prst="rect">
              <a:avLst/>
            </a:prstGeom>
          </p:spPr>
          <p:txBody>
            <a:bodyPr lIns="0" tIns="0" rIns="0" bIns="0" rtlCol="0" anchor="t">
              <a:spAutoFit/>
            </a:bodyPr>
            <a:lstStyle/>
            <a:p>
              <a:pPr marL="0" lvl="0" indent="0" algn="ctr">
                <a:lnSpc>
                  <a:spcPts val="7376"/>
                </a:lnSpc>
                <a:spcBef>
                  <a:spcPts val="5532"/>
                </a:spcBef>
              </a:pPr>
              <a:endParaRPr/>
            </a:p>
          </p:txBody>
        </p:sp>
        <p:sp>
          <p:nvSpPr>
            <p:cNvPr id="11" name="TextBox 11"/>
            <p:cNvSpPr txBox="1"/>
            <p:nvPr/>
          </p:nvSpPr>
          <p:spPr>
            <a:xfrm>
              <a:off x="0" y="12640645"/>
              <a:ext cx="10567963" cy="2245034"/>
            </a:xfrm>
            <a:prstGeom prst="rect">
              <a:avLst/>
            </a:prstGeom>
          </p:spPr>
          <p:txBody>
            <a:bodyPr lIns="0" tIns="0" rIns="0" bIns="0" rtlCol="0" anchor="t">
              <a:spAutoFit/>
            </a:bodyPr>
            <a:lstStyle/>
            <a:p>
              <a:pPr marL="0" lvl="0" indent="0" algn="ctr">
                <a:lnSpc>
                  <a:spcPts val="2740"/>
                </a:lnSpc>
                <a:spcBef>
                  <a:spcPct val="0"/>
                </a:spcBef>
              </a:pPr>
              <a:r>
                <a:rPr lang="en-US" sz="1957" spc="58">
                  <a:solidFill>
                    <a:srgbClr val="FFFFF5"/>
                  </a:solidFill>
                  <a:latin typeface="Poppins Light"/>
                </a:rPr>
                <a:t>Presentati</a:t>
              </a:r>
              <a:r>
                <a:rPr lang="en-US" sz="1957" u="none" spc="58">
                  <a:solidFill>
                    <a:srgbClr val="FFFFF5"/>
                  </a:solidFill>
                  <a:latin typeface="Poppins Light"/>
                </a:rPr>
                <a:t>ons are communication tools that can be used as demonstrations, lectures, speeches, reports, and more. It is mostly presented before an audience. You can include photos of your team, descriptions of products, or your goals as a company.</a:t>
              </a:r>
            </a:p>
          </p:txBody>
        </p:sp>
      </p:grpSp>
      <p:pic>
        <p:nvPicPr>
          <p:cNvPr id="12" name="Picture 12"/>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p:blipFill>
        <p:spPr>
          <a:xfrm>
            <a:off x="14360947" y="9685422"/>
            <a:ext cx="1308044" cy="896605"/>
          </a:xfrm>
          <a:prstGeom prst="rect">
            <a:avLst/>
          </a:prstGeom>
        </p:spPr>
      </p:pic>
      <p:pic>
        <p:nvPicPr>
          <p:cNvPr id="13" name="Picture 13"/>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p:blipFill>
        <p:spPr>
          <a:xfrm rot="-884370">
            <a:off x="16322683" y="651607"/>
            <a:ext cx="2670345" cy="582621"/>
          </a:xfrm>
          <a:prstGeom prst="rect">
            <a:avLst/>
          </a:prstGeom>
        </p:spPr>
      </p:pic>
      <p:grpSp>
        <p:nvGrpSpPr>
          <p:cNvPr id="14" name="Picture 5">
            <a:extLst>
              <a:ext uri="{FF2B5EF4-FFF2-40B4-BE49-F238E27FC236}">
                <a16:creationId xmlns:a16="http://schemas.microsoft.com/office/drawing/2014/main" id="{18DF3C3F-7709-2D4C-ADDD-09B3C4689868}"/>
              </a:ext>
            </a:extLst>
          </p:cNvPr>
          <p:cNvGrpSpPr/>
          <p:nvPr/>
        </p:nvGrpSpPr>
        <p:grpSpPr>
          <a:xfrm>
            <a:off x="15925800" y="9627939"/>
            <a:ext cx="2149114" cy="455220"/>
            <a:chOff x="15925800" y="9627939"/>
            <a:chExt cx="2149114" cy="455220"/>
          </a:xfrm>
        </p:grpSpPr>
        <p:sp>
          <p:nvSpPr>
            <p:cNvPr id="15" name="Freeform: Shape 25">
              <a:extLst>
                <a:ext uri="{FF2B5EF4-FFF2-40B4-BE49-F238E27FC236}">
                  <a16:creationId xmlns:a16="http://schemas.microsoft.com/office/drawing/2014/main" id="{6090A1F3-9D45-7345-9686-39E435E18F5C}"/>
                </a:ext>
              </a:extLst>
            </p:cNvPr>
            <p:cNvSpPr/>
            <p:nvPr/>
          </p:nvSpPr>
          <p:spPr>
            <a:xfrm>
              <a:off x="15925800" y="9670614"/>
              <a:ext cx="144882" cy="405429"/>
            </a:xfrm>
            <a:custGeom>
              <a:avLst/>
              <a:gdLst>
                <a:gd name="connsiteX0" fmla="*/ 144882 w 144882"/>
                <a:gd name="connsiteY0" fmla="*/ 0 h 405429"/>
                <a:gd name="connsiteX1" fmla="*/ 144882 w 144882"/>
                <a:gd name="connsiteY1" fmla="*/ 14225 h 405429"/>
                <a:gd name="connsiteX2" fmla="*/ 107100 w 144882"/>
                <a:gd name="connsiteY2" fmla="*/ 28227 h 405429"/>
                <a:gd name="connsiteX3" fmla="*/ 96586 w 144882"/>
                <a:gd name="connsiteY3" fmla="*/ 78130 h 405429"/>
                <a:gd name="connsiteX4" fmla="*/ 96586 w 144882"/>
                <a:gd name="connsiteY4" fmla="*/ 327740 h 405429"/>
                <a:gd name="connsiteX5" fmla="*/ 107100 w 144882"/>
                <a:gd name="connsiteY5" fmla="*/ 377361 h 405429"/>
                <a:gd name="connsiteX6" fmla="*/ 144882 w 144882"/>
                <a:gd name="connsiteY6" fmla="*/ 391204 h 405429"/>
                <a:gd name="connsiteX7" fmla="*/ 144882 w 144882"/>
                <a:gd name="connsiteY7" fmla="*/ 405429 h 405429"/>
                <a:gd name="connsiteX8" fmla="*/ 0 w 144882"/>
                <a:gd name="connsiteY8" fmla="*/ 405429 h 405429"/>
                <a:gd name="connsiteX9" fmla="*/ 0 w 144882"/>
                <a:gd name="connsiteY9" fmla="*/ 391204 h 405429"/>
                <a:gd name="connsiteX10" fmla="*/ 32660 w 144882"/>
                <a:gd name="connsiteY10" fmla="*/ 377538 h 405429"/>
                <a:gd name="connsiteX11" fmla="*/ 41397 w 144882"/>
                <a:gd name="connsiteY11" fmla="*/ 327746 h 405429"/>
                <a:gd name="connsiteX12" fmla="*/ 41397 w 144882"/>
                <a:gd name="connsiteY12" fmla="*/ 78130 h 405429"/>
                <a:gd name="connsiteX13" fmla="*/ 32825 w 144882"/>
                <a:gd name="connsiteY13" fmla="*/ 27733 h 405429"/>
                <a:gd name="connsiteX14" fmla="*/ 0 w 144882"/>
                <a:gd name="connsiteY14" fmla="*/ 14225 h 405429"/>
                <a:gd name="connsiteX15" fmla="*/ 0 w 144882"/>
                <a:gd name="connsiteY15" fmla="*/ 0 h 405429"/>
                <a:gd name="connsiteX16" fmla="*/ 144882 w 144882"/>
                <a:gd name="connsiteY16" fmla="*/ 0 h 40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882" h="405429">
                  <a:moveTo>
                    <a:pt x="144882" y="0"/>
                  </a:moveTo>
                  <a:lnTo>
                    <a:pt x="144882" y="14225"/>
                  </a:lnTo>
                  <a:cubicBezTo>
                    <a:pt x="126704" y="14225"/>
                    <a:pt x="114106" y="18892"/>
                    <a:pt x="107100" y="28227"/>
                  </a:cubicBezTo>
                  <a:cubicBezTo>
                    <a:pt x="100095" y="37567"/>
                    <a:pt x="96586" y="54200"/>
                    <a:pt x="96586" y="78130"/>
                  </a:cubicBezTo>
                  <a:lnTo>
                    <a:pt x="96586" y="327740"/>
                  </a:lnTo>
                  <a:cubicBezTo>
                    <a:pt x="96586" y="351600"/>
                    <a:pt x="100095" y="368138"/>
                    <a:pt x="107100" y="377361"/>
                  </a:cubicBezTo>
                  <a:cubicBezTo>
                    <a:pt x="114106" y="386584"/>
                    <a:pt x="126704" y="391204"/>
                    <a:pt x="144882" y="391204"/>
                  </a:cubicBezTo>
                  <a:lnTo>
                    <a:pt x="144882" y="405429"/>
                  </a:lnTo>
                  <a:lnTo>
                    <a:pt x="0" y="405429"/>
                  </a:lnTo>
                  <a:lnTo>
                    <a:pt x="0" y="391204"/>
                  </a:lnTo>
                  <a:cubicBezTo>
                    <a:pt x="15953" y="391204"/>
                    <a:pt x="26838" y="386648"/>
                    <a:pt x="32660" y="377538"/>
                  </a:cubicBezTo>
                  <a:cubicBezTo>
                    <a:pt x="38483" y="368421"/>
                    <a:pt x="41397" y="351824"/>
                    <a:pt x="41397" y="327746"/>
                  </a:cubicBezTo>
                  <a:lnTo>
                    <a:pt x="41397" y="78130"/>
                  </a:lnTo>
                  <a:cubicBezTo>
                    <a:pt x="41397" y="53535"/>
                    <a:pt x="38536" y="36731"/>
                    <a:pt x="32825" y="27733"/>
                  </a:cubicBezTo>
                  <a:cubicBezTo>
                    <a:pt x="27109" y="18728"/>
                    <a:pt x="16171" y="14225"/>
                    <a:pt x="0" y="14225"/>
                  </a:cubicBezTo>
                  <a:lnTo>
                    <a:pt x="0" y="0"/>
                  </a:lnTo>
                  <a:lnTo>
                    <a:pt x="144882" y="0"/>
                  </a:lnTo>
                </a:path>
              </a:pathLst>
            </a:custGeom>
            <a:solidFill>
              <a:schemeClr val="accent1"/>
            </a:solidFill>
            <a:ln w="5872" cap="flat">
              <a:noFill/>
              <a:prstDash val="solid"/>
              <a:miter/>
            </a:ln>
          </p:spPr>
          <p:txBody>
            <a:bodyPr rtlCol="0" anchor="ctr"/>
            <a:lstStyle/>
            <a:p>
              <a:endParaRPr lang="en-US"/>
            </a:p>
          </p:txBody>
        </p:sp>
        <p:sp>
          <p:nvSpPr>
            <p:cNvPr id="16" name="Freeform: Shape 26">
              <a:extLst>
                <a:ext uri="{FF2B5EF4-FFF2-40B4-BE49-F238E27FC236}">
                  <a16:creationId xmlns:a16="http://schemas.microsoft.com/office/drawing/2014/main" id="{A0ADECBA-52F4-1544-9BEE-03855E877686}"/>
                </a:ext>
              </a:extLst>
            </p:cNvPr>
            <p:cNvSpPr/>
            <p:nvPr/>
          </p:nvSpPr>
          <p:spPr>
            <a:xfrm>
              <a:off x="16056883" y="9819983"/>
              <a:ext cx="303569" cy="256054"/>
            </a:xfrm>
            <a:custGeom>
              <a:avLst/>
              <a:gdLst>
                <a:gd name="connsiteX0" fmla="*/ 89693 w 303569"/>
                <a:gd name="connsiteY0" fmla="*/ 0 h 256054"/>
                <a:gd name="connsiteX1" fmla="*/ 89693 w 303569"/>
                <a:gd name="connsiteY1" fmla="*/ 52787 h 256054"/>
                <a:gd name="connsiteX2" fmla="*/ 178844 w 303569"/>
                <a:gd name="connsiteY2" fmla="*/ 0 h 256054"/>
                <a:gd name="connsiteX3" fmla="*/ 238348 w 303569"/>
                <a:gd name="connsiteY3" fmla="*/ 24337 h 256054"/>
                <a:gd name="connsiteX4" fmla="*/ 262173 w 303569"/>
                <a:gd name="connsiteY4" fmla="*/ 88583 h 256054"/>
                <a:gd name="connsiteX5" fmla="*/ 262173 w 303569"/>
                <a:gd name="connsiteY5" fmla="*/ 199931 h 256054"/>
                <a:gd name="connsiteX6" fmla="*/ 270579 w 303569"/>
                <a:gd name="connsiteY6" fmla="*/ 233655 h 256054"/>
                <a:gd name="connsiteX7" fmla="*/ 303569 w 303569"/>
                <a:gd name="connsiteY7" fmla="*/ 241830 h 256054"/>
                <a:gd name="connsiteX8" fmla="*/ 303569 w 303569"/>
                <a:gd name="connsiteY8" fmla="*/ 256055 h 256054"/>
                <a:gd name="connsiteX9" fmla="*/ 172480 w 303569"/>
                <a:gd name="connsiteY9" fmla="*/ 256055 h 256054"/>
                <a:gd name="connsiteX10" fmla="*/ 172480 w 303569"/>
                <a:gd name="connsiteY10" fmla="*/ 241830 h 256054"/>
                <a:gd name="connsiteX11" fmla="*/ 205093 w 303569"/>
                <a:gd name="connsiteY11" fmla="*/ 235603 h 256054"/>
                <a:gd name="connsiteX12" fmla="*/ 213877 w 303569"/>
                <a:gd name="connsiteY12" fmla="*/ 211596 h 256054"/>
                <a:gd name="connsiteX13" fmla="*/ 213877 w 303569"/>
                <a:gd name="connsiteY13" fmla="*/ 84233 h 256054"/>
                <a:gd name="connsiteX14" fmla="*/ 198518 w 303569"/>
                <a:gd name="connsiteY14" fmla="*/ 43559 h 256054"/>
                <a:gd name="connsiteX15" fmla="*/ 159223 w 303569"/>
                <a:gd name="connsiteY15" fmla="*/ 28445 h 256054"/>
                <a:gd name="connsiteX16" fmla="*/ 89693 w 303569"/>
                <a:gd name="connsiteY16" fmla="*/ 77789 h 256054"/>
                <a:gd name="connsiteX17" fmla="*/ 89693 w 303569"/>
                <a:gd name="connsiteY17" fmla="*/ 195593 h 256054"/>
                <a:gd name="connsiteX18" fmla="*/ 97669 w 303569"/>
                <a:gd name="connsiteY18" fmla="*/ 233655 h 256054"/>
                <a:gd name="connsiteX19" fmla="*/ 131083 w 303569"/>
                <a:gd name="connsiteY19" fmla="*/ 241830 h 256054"/>
                <a:gd name="connsiteX20" fmla="*/ 131083 w 303569"/>
                <a:gd name="connsiteY20" fmla="*/ 256055 h 256054"/>
                <a:gd name="connsiteX21" fmla="*/ 0 w 303569"/>
                <a:gd name="connsiteY21" fmla="*/ 256055 h 256054"/>
                <a:gd name="connsiteX22" fmla="*/ 0 w 303569"/>
                <a:gd name="connsiteY22" fmla="*/ 241830 h 256054"/>
                <a:gd name="connsiteX23" fmla="*/ 34874 w 303569"/>
                <a:gd name="connsiteY23" fmla="*/ 232878 h 256054"/>
                <a:gd name="connsiteX24" fmla="*/ 41397 w 303569"/>
                <a:gd name="connsiteY24" fmla="*/ 194928 h 256054"/>
                <a:gd name="connsiteX25" fmla="*/ 41397 w 303569"/>
                <a:gd name="connsiteY25" fmla="*/ 57119 h 256054"/>
                <a:gd name="connsiteX26" fmla="*/ 33526 w 303569"/>
                <a:gd name="connsiteY26" fmla="*/ 28286 h 256054"/>
                <a:gd name="connsiteX27" fmla="*/ 0 w 303569"/>
                <a:gd name="connsiteY27" fmla="*/ 21335 h 256054"/>
                <a:gd name="connsiteX28" fmla="*/ 0 w 303569"/>
                <a:gd name="connsiteY28" fmla="*/ 7110 h 256054"/>
                <a:gd name="connsiteX29" fmla="*/ 77619 w 303569"/>
                <a:gd name="connsiteY29" fmla="*/ 0 h 256054"/>
                <a:gd name="connsiteX30" fmla="*/ 89693 w 303569"/>
                <a:gd name="connsiteY30" fmla="*/ 0 h 25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3569" h="256054">
                  <a:moveTo>
                    <a:pt x="89693" y="0"/>
                  </a:moveTo>
                  <a:lnTo>
                    <a:pt x="89693" y="52787"/>
                  </a:lnTo>
                  <a:cubicBezTo>
                    <a:pt x="118509" y="17598"/>
                    <a:pt x="148226" y="0"/>
                    <a:pt x="178844" y="0"/>
                  </a:cubicBezTo>
                  <a:cubicBezTo>
                    <a:pt x="202633" y="0"/>
                    <a:pt x="222466" y="8110"/>
                    <a:pt x="238348" y="24337"/>
                  </a:cubicBezTo>
                  <a:cubicBezTo>
                    <a:pt x="254231" y="40563"/>
                    <a:pt x="262173" y="61974"/>
                    <a:pt x="262173" y="88583"/>
                  </a:cubicBezTo>
                  <a:lnTo>
                    <a:pt x="262173" y="199931"/>
                  </a:lnTo>
                  <a:cubicBezTo>
                    <a:pt x="262173" y="216975"/>
                    <a:pt x="264975" y="228216"/>
                    <a:pt x="270579" y="233655"/>
                  </a:cubicBezTo>
                  <a:cubicBezTo>
                    <a:pt x="276189" y="239105"/>
                    <a:pt x="287180" y="241830"/>
                    <a:pt x="303569" y="241830"/>
                  </a:cubicBezTo>
                  <a:lnTo>
                    <a:pt x="303569" y="256055"/>
                  </a:lnTo>
                  <a:lnTo>
                    <a:pt x="172480" y="256055"/>
                  </a:lnTo>
                  <a:lnTo>
                    <a:pt x="172480" y="241830"/>
                  </a:lnTo>
                  <a:cubicBezTo>
                    <a:pt x="188363" y="241830"/>
                    <a:pt x="199236" y="239752"/>
                    <a:pt x="205093" y="235603"/>
                  </a:cubicBezTo>
                  <a:cubicBezTo>
                    <a:pt x="210951" y="231453"/>
                    <a:pt x="213877" y="223455"/>
                    <a:pt x="213877" y="211596"/>
                  </a:cubicBezTo>
                  <a:lnTo>
                    <a:pt x="213877" y="84233"/>
                  </a:lnTo>
                  <a:cubicBezTo>
                    <a:pt x="213877" y="67195"/>
                    <a:pt x="208755" y="53635"/>
                    <a:pt x="198518" y="43559"/>
                  </a:cubicBezTo>
                  <a:cubicBezTo>
                    <a:pt x="188275" y="33483"/>
                    <a:pt x="175176" y="28445"/>
                    <a:pt x="159223" y="28445"/>
                  </a:cubicBezTo>
                  <a:cubicBezTo>
                    <a:pt x="136299" y="28445"/>
                    <a:pt x="113117" y="44895"/>
                    <a:pt x="89693" y="77789"/>
                  </a:cubicBezTo>
                  <a:lnTo>
                    <a:pt x="89693" y="195593"/>
                  </a:lnTo>
                  <a:cubicBezTo>
                    <a:pt x="89693" y="215521"/>
                    <a:pt x="92348" y="228211"/>
                    <a:pt x="97669" y="233655"/>
                  </a:cubicBezTo>
                  <a:cubicBezTo>
                    <a:pt x="102985" y="239105"/>
                    <a:pt x="114123" y="241830"/>
                    <a:pt x="131083" y="241830"/>
                  </a:cubicBezTo>
                  <a:lnTo>
                    <a:pt x="131083" y="256055"/>
                  </a:lnTo>
                  <a:lnTo>
                    <a:pt x="0" y="256055"/>
                  </a:lnTo>
                  <a:lnTo>
                    <a:pt x="0" y="241830"/>
                  </a:lnTo>
                  <a:cubicBezTo>
                    <a:pt x="18903" y="241830"/>
                    <a:pt x="30524" y="238840"/>
                    <a:pt x="34874" y="232878"/>
                  </a:cubicBezTo>
                  <a:cubicBezTo>
                    <a:pt x="39218" y="226916"/>
                    <a:pt x="41397" y="214262"/>
                    <a:pt x="41397" y="194928"/>
                  </a:cubicBezTo>
                  <a:lnTo>
                    <a:pt x="41397" y="57119"/>
                  </a:lnTo>
                  <a:cubicBezTo>
                    <a:pt x="41397" y="42529"/>
                    <a:pt x="38771" y="32906"/>
                    <a:pt x="33526" y="28286"/>
                  </a:cubicBezTo>
                  <a:cubicBezTo>
                    <a:pt x="28281" y="23654"/>
                    <a:pt x="17101" y="21335"/>
                    <a:pt x="0" y="21335"/>
                  </a:cubicBezTo>
                  <a:lnTo>
                    <a:pt x="0" y="7110"/>
                  </a:lnTo>
                  <a:lnTo>
                    <a:pt x="77619" y="0"/>
                  </a:lnTo>
                  <a:lnTo>
                    <a:pt x="89693" y="0"/>
                  </a:lnTo>
                </a:path>
              </a:pathLst>
            </a:custGeom>
            <a:solidFill>
              <a:schemeClr val="accent1"/>
            </a:solidFill>
            <a:ln w="5872" cap="flat">
              <a:noFill/>
              <a:prstDash val="solid"/>
              <a:miter/>
            </a:ln>
          </p:spPr>
          <p:txBody>
            <a:bodyPr rtlCol="0" anchor="ctr"/>
            <a:lstStyle/>
            <a:p>
              <a:endParaRPr lang="en-US"/>
            </a:p>
          </p:txBody>
        </p:sp>
        <p:sp>
          <p:nvSpPr>
            <p:cNvPr id="17" name="Freeform: Shape 27">
              <a:extLst>
                <a:ext uri="{FF2B5EF4-FFF2-40B4-BE49-F238E27FC236}">
                  <a16:creationId xmlns:a16="http://schemas.microsoft.com/office/drawing/2014/main" id="{98D2827E-8369-8047-8E81-1B2EF334ECF8}"/>
                </a:ext>
              </a:extLst>
            </p:cNvPr>
            <p:cNvSpPr/>
            <p:nvPr/>
          </p:nvSpPr>
          <p:spPr>
            <a:xfrm>
              <a:off x="16339754" y="9741741"/>
              <a:ext cx="193178" cy="341418"/>
            </a:xfrm>
            <a:custGeom>
              <a:avLst/>
              <a:gdLst>
                <a:gd name="connsiteX0" fmla="*/ 82787 w 193178"/>
                <a:gd name="connsiteY0" fmla="*/ 0 h 341418"/>
                <a:gd name="connsiteX1" fmla="*/ 96586 w 193178"/>
                <a:gd name="connsiteY1" fmla="*/ 0 h 341418"/>
                <a:gd name="connsiteX2" fmla="*/ 96586 w 193178"/>
                <a:gd name="connsiteY2" fmla="*/ 85352 h 341418"/>
                <a:gd name="connsiteX3" fmla="*/ 179379 w 193178"/>
                <a:gd name="connsiteY3" fmla="*/ 85352 h 341418"/>
                <a:gd name="connsiteX4" fmla="*/ 179379 w 193178"/>
                <a:gd name="connsiteY4" fmla="*/ 99577 h 341418"/>
                <a:gd name="connsiteX5" fmla="*/ 96586 w 193178"/>
                <a:gd name="connsiteY5" fmla="*/ 99577 h 341418"/>
                <a:gd name="connsiteX6" fmla="*/ 96586 w 193178"/>
                <a:gd name="connsiteY6" fmla="*/ 265948 h 341418"/>
                <a:gd name="connsiteX7" fmla="*/ 107960 w 193178"/>
                <a:gd name="connsiteY7" fmla="*/ 306011 h 341418"/>
                <a:gd name="connsiteX8" fmla="*/ 140355 w 193178"/>
                <a:gd name="connsiteY8" fmla="*/ 320077 h 341418"/>
                <a:gd name="connsiteX9" fmla="*/ 185525 w 193178"/>
                <a:gd name="connsiteY9" fmla="*/ 298742 h 341418"/>
                <a:gd name="connsiteX10" fmla="*/ 193178 w 193178"/>
                <a:gd name="connsiteY10" fmla="*/ 306511 h 341418"/>
                <a:gd name="connsiteX11" fmla="*/ 119009 w 193178"/>
                <a:gd name="connsiteY11" fmla="*/ 341418 h 341418"/>
                <a:gd name="connsiteX12" fmla="*/ 67911 w 193178"/>
                <a:gd name="connsiteY12" fmla="*/ 320960 h 341418"/>
                <a:gd name="connsiteX13" fmla="*/ 48290 w 193178"/>
                <a:gd name="connsiteY13" fmla="*/ 268173 h 341418"/>
                <a:gd name="connsiteX14" fmla="*/ 48290 w 193178"/>
                <a:gd name="connsiteY14" fmla="*/ 99577 h 341418"/>
                <a:gd name="connsiteX15" fmla="*/ 0 w 193178"/>
                <a:gd name="connsiteY15" fmla="*/ 99577 h 341418"/>
                <a:gd name="connsiteX16" fmla="*/ 0 w 193178"/>
                <a:gd name="connsiteY16" fmla="*/ 87800 h 341418"/>
                <a:gd name="connsiteX17" fmla="*/ 82787 w 193178"/>
                <a:gd name="connsiteY17" fmla="*/ 0 h 34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178" h="341418">
                  <a:moveTo>
                    <a:pt x="82787" y="0"/>
                  </a:moveTo>
                  <a:lnTo>
                    <a:pt x="96586" y="0"/>
                  </a:lnTo>
                  <a:lnTo>
                    <a:pt x="96586" y="85352"/>
                  </a:lnTo>
                  <a:lnTo>
                    <a:pt x="179379" y="85352"/>
                  </a:lnTo>
                  <a:lnTo>
                    <a:pt x="179379" y="99577"/>
                  </a:lnTo>
                  <a:lnTo>
                    <a:pt x="96586" y="99577"/>
                  </a:lnTo>
                  <a:lnTo>
                    <a:pt x="96586" y="265948"/>
                  </a:lnTo>
                  <a:cubicBezTo>
                    <a:pt x="96586" y="283287"/>
                    <a:pt x="100377" y="296641"/>
                    <a:pt x="107960" y="306011"/>
                  </a:cubicBezTo>
                  <a:cubicBezTo>
                    <a:pt x="115542" y="315393"/>
                    <a:pt x="126339" y="320077"/>
                    <a:pt x="140355" y="320077"/>
                  </a:cubicBezTo>
                  <a:cubicBezTo>
                    <a:pt x="156886" y="320077"/>
                    <a:pt x="171938" y="312968"/>
                    <a:pt x="185525" y="298742"/>
                  </a:cubicBezTo>
                  <a:lnTo>
                    <a:pt x="193178" y="306511"/>
                  </a:lnTo>
                  <a:cubicBezTo>
                    <a:pt x="171762" y="329777"/>
                    <a:pt x="147037" y="341418"/>
                    <a:pt x="119009" y="341418"/>
                  </a:cubicBezTo>
                  <a:cubicBezTo>
                    <a:pt x="98023" y="341418"/>
                    <a:pt x="80992" y="334597"/>
                    <a:pt x="67911" y="320960"/>
                  </a:cubicBezTo>
                  <a:cubicBezTo>
                    <a:pt x="54831" y="307335"/>
                    <a:pt x="48290" y="289732"/>
                    <a:pt x="48290" y="268173"/>
                  </a:cubicBezTo>
                  <a:lnTo>
                    <a:pt x="48290" y="99577"/>
                  </a:lnTo>
                  <a:lnTo>
                    <a:pt x="0" y="99577"/>
                  </a:lnTo>
                  <a:lnTo>
                    <a:pt x="0" y="87800"/>
                  </a:lnTo>
                  <a:cubicBezTo>
                    <a:pt x="34350" y="71056"/>
                    <a:pt x="61948" y="41787"/>
                    <a:pt x="82787" y="0"/>
                  </a:cubicBezTo>
                </a:path>
              </a:pathLst>
            </a:custGeom>
            <a:solidFill>
              <a:schemeClr val="accent1"/>
            </a:solidFill>
            <a:ln w="5872" cap="flat">
              <a:noFill/>
              <a:prstDash val="solid"/>
              <a:miter/>
            </a:ln>
          </p:spPr>
          <p:txBody>
            <a:bodyPr rtlCol="0" anchor="ctr"/>
            <a:lstStyle/>
            <a:p>
              <a:endParaRPr lang="en-US"/>
            </a:p>
          </p:txBody>
        </p:sp>
        <p:sp>
          <p:nvSpPr>
            <p:cNvPr id="18" name="Freeform: Shape 28">
              <a:extLst>
                <a:ext uri="{FF2B5EF4-FFF2-40B4-BE49-F238E27FC236}">
                  <a16:creationId xmlns:a16="http://schemas.microsoft.com/office/drawing/2014/main" id="{407100D1-B43C-6B43-B11F-A9CDCF08BB1A}"/>
                </a:ext>
              </a:extLst>
            </p:cNvPr>
            <p:cNvSpPr/>
            <p:nvPr/>
          </p:nvSpPr>
          <p:spPr>
            <a:xfrm>
              <a:off x="16526033" y="9819983"/>
              <a:ext cx="234574" cy="263170"/>
            </a:xfrm>
            <a:custGeom>
              <a:avLst/>
              <a:gdLst>
                <a:gd name="connsiteX0" fmla="*/ 48290 w 234574"/>
                <a:gd name="connsiteY0" fmla="*/ 92461 h 263170"/>
                <a:gd name="connsiteX1" fmla="*/ 179379 w 234574"/>
                <a:gd name="connsiteY1" fmla="*/ 92461 h 263170"/>
                <a:gd name="connsiteX2" fmla="*/ 179379 w 234574"/>
                <a:gd name="connsiteY2" fmla="*/ 87576 h 263170"/>
                <a:gd name="connsiteX3" fmla="*/ 160948 w 234574"/>
                <a:gd name="connsiteY3" fmla="*/ 34065 h 263170"/>
                <a:gd name="connsiteX4" fmla="*/ 115024 w 234574"/>
                <a:gd name="connsiteY4" fmla="*/ 14225 h 263170"/>
                <a:gd name="connsiteX5" fmla="*/ 68023 w 234574"/>
                <a:gd name="connsiteY5" fmla="*/ 35060 h 263170"/>
                <a:gd name="connsiteX6" fmla="*/ 48290 w 234574"/>
                <a:gd name="connsiteY6" fmla="*/ 92461 h 263170"/>
                <a:gd name="connsiteX7" fmla="*/ 234575 w 234574"/>
                <a:gd name="connsiteY7" fmla="*/ 192044 h 263170"/>
                <a:gd name="connsiteX8" fmla="*/ 234575 w 234574"/>
                <a:gd name="connsiteY8" fmla="*/ 210048 h 263170"/>
                <a:gd name="connsiteX9" fmla="*/ 188863 w 234574"/>
                <a:gd name="connsiteY9" fmla="*/ 250946 h 263170"/>
                <a:gd name="connsiteX10" fmla="*/ 132914 w 234574"/>
                <a:gd name="connsiteY10" fmla="*/ 263170 h 263170"/>
                <a:gd name="connsiteX11" fmla="*/ 37564 w 234574"/>
                <a:gd name="connsiteY11" fmla="*/ 226663 h 263170"/>
                <a:gd name="connsiteX12" fmla="*/ 0 w 234574"/>
                <a:gd name="connsiteY12" fmla="*/ 134031 h 263170"/>
                <a:gd name="connsiteX13" fmla="*/ 35410 w 234574"/>
                <a:gd name="connsiteY13" fmla="*/ 38733 h 263170"/>
                <a:gd name="connsiteX14" fmla="*/ 122247 w 234574"/>
                <a:gd name="connsiteY14" fmla="*/ 0 h 263170"/>
                <a:gd name="connsiteX15" fmla="*/ 196086 w 234574"/>
                <a:gd name="connsiteY15" fmla="*/ 29951 h 263170"/>
                <a:gd name="connsiteX16" fmla="*/ 227676 w 234574"/>
                <a:gd name="connsiteY16" fmla="*/ 101354 h 263170"/>
                <a:gd name="connsiteX17" fmla="*/ 227676 w 234574"/>
                <a:gd name="connsiteY17" fmla="*/ 106687 h 263170"/>
                <a:gd name="connsiteX18" fmla="*/ 48290 w 234574"/>
                <a:gd name="connsiteY18" fmla="*/ 106687 h 263170"/>
                <a:gd name="connsiteX19" fmla="*/ 48290 w 234574"/>
                <a:gd name="connsiteY19" fmla="*/ 110018 h 263170"/>
                <a:gd name="connsiteX20" fmla="*/ 60747 w 234574"/>
                <a:gd name="connsiteY20" fmla="*/ 179202 h 263170"/>
                <a:gd name="connsiteX21" fmla="*/ 97128 w 234574"/>
                <a:gd name="connsiteY21" fmla="*/ 225209 h 263170"/>
                <a:gd name="connsiteX22" fmla="*/ 147037 w 234574"/>
                <a:gd name="connsiteY22" fmla="*/ 241824 h 263170"/>
                <a:gd name="connsiteX23" fmla="*/ 188598 w 234574"/>
                <a:gd name="connsiteY23" fmla="*/ 232101 h 263170"/>
                <a:gd name="connsiteX24" fmla="*/ 234575 w 234574"/>
                <a:gd name="connsiteY24" fmla="*/ 192044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574" h="263170">
                  <a:moveTo>
                    <a:pt x="48290" y="92461"/>
                  </a:moveTo>
                  <a:lnTo>
                    <a:pt x="179379" y="92461"/>
                  </a:lnTo>
                  <a:lnTo>
                    <a:pt x="179379" y="87576"/>
                  </a:lnTo>
                  <a:cubicBezTo>
                    <a:pt x="179379" y="65123"/>
                    <a:pt x="173234" y="47284"/>
                    <a:pt x="160948" y="34065"/>
                  </a:cubicBezTo>
                  <a:cubicBezTo>
                    <a:pt x="148656" y="20835"/>
                    <a:pt x="133350" y="14225"/>
                    <a:pt x="115024" y="14225"/>
                  </a:cubicBezTo>
                  <a:cubicBezTo>
                    <a:pt x="95544" y="14225"/>
                    <a:pt x="79879" y="21170"/>
                    <a:pt x="68023" y="35060"/>
                  </a:cubicBezTo>
                  <a:cubicBezTo>
                    <a:pt x="56161" y="48956"/>
                    <a:pt x="49585" y="68089"/>
                    <a:pt x="48290" y="92461"/>
                  </a:cubicBezTo>
                  <a:moveTo>
                    <a:pt x="234575" y="192044"/>
                  </a:moveTo>
                  <a:lnTo>
                    <a:pt x="234575" y="210048"/>
                  </a:lnTo>
                  <a:cubicBezTo>
                    <a:pt x="219628" y="229158"/>
                    <a:pt x="204387" y="242795"/>
                    <a:pt x="188863" y="250946"/>
                  </a:cubicBezTo>
                  <a:cubicBezTo>
                    <a:pt x="173345" y="259092"/>
                    <a:pt x="154696" y="263170"/>
                    <a:pt x="132914" y="263170"/>
                  </a:cubicBezTo>
                  <a:cubicBezTo>
                    <a:pt x="94396" y="263170"/>
                    <a:pt x="62613" y="250999"/>
                    <a:pt x="37564" y="226663"/>
                  </a:cubicBezTo>
                  <a:cubicBezTo>
                    <a:pt x="12521" y="202320"/>
                    <a:pt x="0" y="171445"/>
                    <a:pt x="0" y="134031"/>
                  </a:cubicBezTo>
                  <a:cubicBezTo>
                    <a:pt x="0" y="96316"/>
                    <a:pt x="11803" y="64552"/>
                    <a:pt x="35410" y="38733"/>
                  </a:cubicBezTo>
                  <a:cubicBezTo>
                    <a:pt x="59022" y="12907"/>
                    <a:pt x="87962" y="0"/>
                    <a:pt x="122247" y="0"/>
                  </a:cubicBezTo>
                  <a:cubicBezTo>
                    <a:pt x="150416" y="0"/>
                    <a:pt x="175029" y="9982"/>
                    <a:pt x="196086" y="29951"/>
                  </a:cubicBezTo>
                  <a:cubicBezTo>
                    <a:pt x="217144" y="49915"/>
                    <a:pt x="227676" y="73722"/>
                    <a:pt x="227676" y="101354"/>
                  </a:cubicBezTo>
                  <a:lnTo>
                    <a:pt x="227676" y="106687"/>
                  </a:lnTo>
                  <a:lnTo>
                    <a:pt x="48290" y="106687"/>
                  </a:lnTo>
                  <a:lnTo>
                    <a:pt x="48290" y="110018"/>
                  </a:lnTo>
                  <a:cubicBezTo>
                    <a:pt x="48290" y="136544"/>
                    <a:pt x="52440" y="159603"/>
                    <a:pt x="60747" y="179202"/>
                  </a:cubicBezTo>
                  <a:cubicBezTo>
                    <a:pt x="69047" y="198795"/>
                    <a:pt x="81174" y="214138"/>
                    <a:pt x="97128" y="225209"/>
                  </a:cubicBezTo>
                  <a:cubicBezTo>
                    <a:pt x="113081" y="236280"/>
                    <a:pt x="129718" y="241824"/>
                    <a:pt x="147037" y="241824"/>
                  </a:cubicBezTo>
                  <a:cubicBezTo>
                    <a:pt x="163208" y="241824"/>
                    <a:pt x="177060" y="238575"/>
                    <a:pt x="188598" y="232101"/>
                  </a:cubicBezTo>
                  <a:cubicBezTo>
                    <a:pt x="200131" y="225621"/>
                    <a:pt x="215454" y="212267"/>
                    <a:pt x="234575" y="192044"/>
                  </a:cubicBezTo>
                  <a:close/>
                </a:path>
              </a:pathLst>
            </a:custGeom>
            <a:solidFill>
              <a:schemeClr val="accent1"/>
            </a:solidFill>
            <a:ln w="5872" cap="flat">
              <a:noFill/>
              <a:prstDash val="solid"/>
              <a:miter/>
            </a:ln>
          </p:spPr>
          <p:txBody>
            <a:bodyPr rtlCol="0" anchor="ctr"/>
            <a:lstStyle/>
            <a:p>
              <a:endParaRPr lang="en-US"/>
            </a:p>
          </p:txBody>
        </p:sp>
        <p:sp>
          <p:nvSpPr>
            <p:cNvPr id="19" name="Freeform: Shape 29">
              <a:extLst>
                <a:ext uri="{FF2B5EF4-FFF2-40B4-BE49-F238E27FC236}">
                  <a16:creationId xmlns:a16="http://schemas.microsoft.com/office/drawing/2014/main" id="{BB4D5F25-2DDE-7F44-84BD-BB3E85287C12}"/>
                </a:ext>
              </a:extLst>
            </p:cNvPr>
            <p:cNvSpPr/>
            <p:nvPr/>
          </p:nvSpPr>
          <p:spPr>
            <a:xfrm>
              <a:off x="16753702" y="9627939"/>
              <a:ext cx="144888" cy="448098"/>
            </a:xfrm>
            <a:custGeom>
              <a:avLst/>
              <a:gdLst>
                <a:gd name="connsiteX0" fmla="*/ 137989 w 144888"/>
                <a:gd name="connsiteY0" fmla="*/ 433874 h 448098"/>
                <a:gd name="connsiteX1" fmla="*/ 144888 w 144888"/>
                <a:gd name="connsiteY1" fmla="*/ 433874 h 448098"/>
                <a:gd name="connsiteX2" fmla="*/ 144888 w 144888"/>
                <a:gd name="connsiteY2" fmla="*/ 448099 h 448098"/>
                <a:gd name="connsiteX3" fmla="*/ 0 w 144888"/>
                <a:gd name="connsiteY3" fmla="*/ 448099 h 448098"/>
                <a:gd name="connsiteX4" fmla="*/ 0 w 144888"/>
                <a:gd name="connsiteY4" fmla="*/ 433874 h 448098"/>
                <a:gd name="connsiteX5" fmla="*/ 13481 w 144888"/>
                <a:gd name="connsiteY5" fmla="*/ 433874 h 448098"/>
                <a:gd name="connsiteX6" fmla="*/ 41020 w 144888"/>
                <a:gd name="connsiteY6" fmla="*/ 423815 h 448098"/>
                <a:gd name="connsiteX7" fmla="*/ 48296 w 144888"/>
                <a:gd name="connsiteY7" fmla="*/ 386419 h 448098"/>
                <a:gd name="connsiteX8" fmla="*/ 48296 w 144888"/>
                <a:gd name="connsiteY8" fmla="*/ 55571 h 448098"/>
                <a:gd name="connsiteX9" fmla="*/ 40967 w 144888"/>
                <a:gd name="connsiteY9" fmla="*/ 28786 h 448098"/>
                <a:gd name="connsiteX10" fmla="*/ 15636 w 144888"/>
                <a:gd name="connsiteY10" fmla="*/ 21341 h 448098"/>
                <a:gd name="connsiteX11" fmla="*/ 0 w 144888"/>
                <a:gd name="connsiteY11" fmla="*/ 21341 h 448098"/>
                <a:gd name="connsiteX12" fmla="*/ 0 w 144888"/>
                <a:gd name="connsiteY12" fmla="*/ 7116 h 448098"/>
                <a:gd name="connsiteX13" fmla="*/ 85060 w 144888"/>
                <a:gd name="connsiteY13" fmla="*/ 0 h 448098"/>
                <a:gd name="connsiteX14" fmla="*/ 96592 w 144888"/>
                <a:gd name="connsiteY14" fmla="*/ 0 h 448098"/>
                <a:gd name="connsiteX15" fmla="*/ 96592 w 144888"/>
                <a:gd name="connsiteY15" fmla="*/ 398525 h 448098"/>
                <a:gd name="connsiteX16" fmla="*/ 105381 w 144888"/>
                <a:gd name="connsiteY16" fmla="*/ 426423 h 448098"/>
                <a:gd name="connsiteX17" fmla="*/ 137989 w 144888"/>
                <a:gd name="connsiteY17" fmla="*/ 433874 h 44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888" h="448098">
                  <a:moveTo>
                    <a:pt x="137989" y="433874"/>
                  </a:moveTo>
                  <a:lnTo>
                    <a:pt x="144888" y="433874"/>
                  </a:lnTo>
                  <a:lnTo>
                    <a:pt x="144888" y="448099"/>
                  </a:lnTo>
                  <a:lnTo>
                    <a:pt x="0" y="448099"/>
                  </a:lnTo>
                  <a:lnTo>
                    <a:pt x="0" y="433874"/>
                  </a:lnTo>
                  <a:lnTo>
                    <a:pt x="13481" y="433874"/>
                  </a:lnTo>
                  <a:cubicBezTo>
                    <a:pt x="26991" y="433874"/>
                    <a:pt x="36169" y="430519"/>
                    <a:pt x="41020" y="423815"/>
                  </a:cubicBezTo>
                  <a:cubicBezTo>
                    <a:pt x="45871" y="417106"/>
                    <a:pt x="48296" y="404640"/>
                    <a:pt x="48296" y="386419"/>
                  </a:cubicBezTo>
                  <a:lnTo>
                    <a:pt x="48296" y="55571"/>
                  </a:lnTo>
                  <a:cubicBezTo>
                    <a:pt x="48296" y="42676"/>
                    <a:pt x="45853" y="33747"/>
                    <a:pt x="40967" y="28786"/>
                  </a:cubicBezTo>
                  <a:cubicBezTo>
                    <a:pt x="36081" y="23819"/>
                    <a:pt x="27639" y="21341"/>
                    <a:pt x="15636" y="21341"/>
                  </a:cubicBezTo>
                  <a:lnTo>
                    <a:pt x="0" y="21341"/>
                  </a:lnTo>
                  <a:lnTo>
                    <a:pt x="0" y="7116"/>
                  </a:lnTo>
                  <a:lnTo>
                    <a:pt x="85060" y="0"/>
                  </a:lnTo>
                  <a:lnTo>
                    <a:pt x="96592" y="0"/>
                  </a:lnTo>
                  <a:lnTo>
                    <a:pt x="96592" y="398525"/>
                  </a:lnTo>
                  <a:cubicBezTo>
                    <a:pt x="96592" y="412162"/>
                    <a:pt x="99524" y="421461"/>
                    <a:pt x="105381" y="426423"/>
                  </a:cubicBezTo>
                  <a:cubicBezTo>
                    <a:pt x="111239" y="431384"/>
                    <a:pt x="122106" y="433874"/>
                    <a:pt x="137989" y="433874"/>
                  </a:cubicBezTo>
                </a:path>
              </a:pathLst>
            </a:custGeom>
            <a:solidFill>
              <a:schemeClr val="accent1"/>
            </a:solidFill>
            <a:ln w="5872" cap="flat">
              <a:noFill/>
              <a:prstDash val="solid"/>
              <a:miter/>
            </a:ln>
          </p:spPr>
          <p:txBody>
            <a:bodyPr rtlCol="0" anchor="ctr"/>
            <a:lstStyle/>
            <a:p>
              <a:endParaRPr lang="en-US"/>
            </a:p>
          </p:txBody>
        </p:sp>
        <p:sp>
          <p:nvSpPr>
            <p:cNvPr id="20" name="Freeform: Shape 30">
              <a:extLst>
                <a:ext uri="{FF2B5EF4-FFF2-40B4-BE49-F238E27FC236}">
                  <a16:creationId xmlns:a16="http://schemas.microsoft.com/office/drawing/2014/main" id="{10251C6A-F21B-4A48-AA28-8771EA81CD1A}"/>
                </a:ext>
              </a:extLst>
            </p:cNvPr>
            <p:cNvSpPr/>
            <p:nvPr/>
          </p:nvSpPr>
          <p:spPr>
            <a:xfrm>
              <a:off x="16884792" y="9627939"/>
              <a:ext cx="144882" cy="448098"/>
            </a:xfrm>
            <a:custGeom>
              <a:avLst/>
              <a:gdLst>
                <a:gd name="connsiteX0" fmla="*/ 137983 w 144882"/>
                <a:gd name="connsiteY0" fmla="*/ 433874 h 448098"/>
                <a:gd name="connsiteX1" fmla="*/ 144882 w 144882"/>
                <a:gd name="connsiteY1" fmla="*/ 433874 h 448098"/>
                <a:gd name="connsiteX2" fmla="*/ 144882 w 144882"/>
                <a:gd name="connsiteY2" fmla="*/ 448099 h 448098"/>
                <a:gd name="connsiteX3" fmla="*/ 0 w 144882"/>
                <a:gd name="connsiteY3" fmla="*/ 448099 h 448098"/>
                <a:gd name="connsiteX4" fmla="*/ 0 w 144882"/>
                <a:gd name="connsiteY4" fmla="*/ 433874 h 448098"/>
                <a:gd name="connsiteX5" fmla="*/ 13475 w 144882"/>
                <a:gd name="connsiteY5" fmla="*/ 433874 h 448098"/>
                <a:gd name="connsiteX6" fmla="*/ 41014 w 144882"/>
                <a:gd name="connsiteY6" fmla="*/ 423815 h 448098"/>
                <a:gd name="connsiteX7" fmla="*/ 48296 w 144882"/>
                <a:gd name="connsiteY7" fmla="*/ 386419 h 448098"/>
                <a:gd name="connsiteX8" fmla="*/ 48296 w 144882"/>
                <a:gd name="connsiteY8" fmla="*/ 55571 h 448098"/>
                <a:gd name="connsiteX9" fmla="*/ 40961 w 144882"/>
                <a:gd name="connsiteY9" fmla="*/ 28786 h 448098"/>
                <a:gd name="connsiteX10" fmla="*/ 15630 w 144882"/>
                <a:gd name="connsiteY10" fmla="*/ 21341 h 448098"/>
                <a:gd name="connsiteX11" fmla="*/ 0 w 144882"/>
                <a:gd name="connsiteY11" fmla="*/ 21341 h 448098"/>
                <a:gd name="connsiteX12" fmla="*/ 0 w 144882"/>
                <a:gd name="connsiteY12" fmla="*/ 7116 h 448098"/>
                <a:gd name="connsiteX13" fmla="*/ 85054 w 144882"/>
                <a:gd name="connsiteY13" fmla="*/ 0 h 448098"/>
                <a:gd name="connsiteX14" fmla="*/ 96586 w 144882"/>
                <a:gd name="connsiteY14" fmla="*/ 0 h 448098"/>
                <a:gd name="connsiteX15" fmla="*/ 96586 w 144882"/>
                <a:gd name="connsiteY15" fmla="*/ 398525 h 448098"/>
                <a:gd name="connsiteX16" fmla="*/ 105375 w 144882"/>
                <a:gd name="connsiteY16" fmla="*/ 426423 h 448098"/>
                <a:gd name="connsiteX17" fmla="*/ 137983 w 144882"/>
                <a:gd name="connsiteY17" fmla="*/ 433874 h 44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882" h="448098">
                  <a:moveTo>
                    <a:pt x="137983" y="433874"/>
                  </a:moveTo>
                  <a:lnTo>
                    <a:pt x="144882" y="433874"/>
                  </a:lnTo>
                  <a:lnTo>
                    <a:pt x="144882" y="448099"/>
                  </a:lnTo>
                  <a:lnTo>
                    <a:pt x="0" y="448099"/>
                  </a:lnTo>
                  <a:lnTo>
                    <a:pt x="0" y="433874"/>
                  </a:lnTo>
                  <a:lnTo>
                    <a:pt x="13475" y="433874"/>
                  </a:lnTo>
                  <a:cubicBezTo>
                    <a:pt x="26986" y="433874"/>
                    <a:pt x="36163" y="430519"/>
                    <a:pt x="41014" y="423815"/>
                  </a:cubicBezTo>
                  <a:cubicBezTo>
                    <a:pt x="45871" y="417106"/>
                    <a:pt x="48296" y="404640"/>
                    <a:pt x="48296" y="386419"/>
                  </a:cubicBezTo>
                  <a:lnTo>
                    <a:pt x="48296" y="55571"/>
                  </a:lnTo>
                  <a:cubicBezTo>
                    <a:pt x="48296" y="42676"/>
                    <a:pt x="45847" y="33747"/>
                    <a:pt x="40961" y="28786"/>
                  </a:cubicBezTo>
                  <a:cubicBezTo>
                    <a:pt x="36075" y="23819"/>
                    <a:pt x="27633" y="21341"/>
                    <a:pt x="15630" y="21341"/>
                  </a:cubicBezTo>
                  <a:lnTo>
                    <a:pt x="0" y="21341"/>
                  </a:lnTo>
                  <a:lnTo>
                    <a:pt x="0" y="7116"/>
                  </a:lnTo>
                  <a:lnTo>
                    <a:pt x="85054" y="0"/>
                  </a:lnTo>
                  <a:lnTo>
                    <a:pt x="96586" y="0"/>
                  </a:lnTo>
                  <a:lnTo>
                    <a:pt x="96586" y="398525"/>
                  </a:lnTo>
                  <a:cubicBezTo>
                    <a:pt x="96586" y="412162"/>
                    <a:pt x="99518" y="421461"/>
                    <a:pt x="105375" y="426423"/>
                  </a:cubicBezTo>
                  <a:cubicBezTo>
                    <a:pt x="111233" y="431384"/>
                    <a:pt x="122100" y="433874"/>
                    <a:pt x="137983" y="433874"/>
                  </a:cubicBezTo>
                </a:path>
              </a:pathLst>
            </a:custGeom>
            <a:solidFill>
              <a:schemeClr val="accent1"/>
            </a:solidFill>
            <a:ln w="5872" cap="flat">
              <a:noFill/>
              <a:prstDash val="solid"/>
              <a:miter/>
            </a:ln>
          </p:spPr>
          <p:txBody>
            <a:bodyPr rtlCol="0" anchor="ctr"/>
            <a:lstStyle/>
            <a:p>
              <a:endParaRPr lang="en-US"/>
            </a:p>
          </p:txBody>
        </p:sp>
        <p:sp>
          <p:nvSpPr>
            <p:cNvPr id="21" name="Freeform: Shape 31">
              <a:extLst>
                <a:ext uri="{FF2B5EF4-FFF2-40B4-BE49-F238E27FC236}">
                  <a16:creationId xmlns:a16="http://schemas.microsoft.com/office/drawing/2014/main" id="{97B86C0E-386E-E04A-999E-BE0861E0925B}"/>
                </a:ext>
              </a:extLst>
            </p:cNvPr>
            <p:cNvSpPr/>
            <p:nvPr/>
          </p:nvSpPr>
          <p:spPr>
            <a:xfrm>
              <a:off x="17015887" y="9684840"/>
              <a:ext cx="144876" cy="391197"/>
            </a:xfrm>
            <a:custGeom>
              <a:avLst/>
              <a:gdLst>
                <a:gd name="connsiteX0" fmla="*/ 72862 w 144876"/>
                <a:gd name="connsiteY0" fmla="*/ 0 h 391197"/>
                <a:gd name="connsiteX1" fmla="*/ 89675 w 144876"/>
                <a:gd name="connsiteY1" fmla="*/ 9170 h 391197"/>
                <a:gd name="connsiteX2" fmla="*/ 96574 w 144876"/>
                <a:gd name="connsiteY2" fmla="*/ 31676 h 391197"/>
                <a:gd name="connsiteX3" fmla="*/ 89569 w 144876"/>
                <a:gd name="connsiteY3" fmla="*/ 54459 h 391197"/>
                <a:gd name="connsiteX4" fmla="*/ 72862 w 144876"/>
                <a:gd name="connsiteY4" fmla="*/ 64017 h 391197"/>
                <a:gd name="connsiteX5" fmla="*/ 55560 w 144876"/>
                <a:gd name="connsiteY5" fmla="*/ 54459 h 391197"/>
                <a:gd name="connsiteX6" fmla="*/ 48284 w 144876"/>
                <a:gd name="connsiteY6" fmla="*/ 31676 h 391197"/>
                <a:gd name="connsiteX7" fmla="*/ 55454 w 144876"/>
                <a:gd name="connsiteY7" fmla="*/ 9170 h 391197"/>
                <a:gd name="connsiteX8" fmla="*/ 72862 w 144876"/>
                <a:gd name="connsiteY8" fmla="*/ 0 h 391197"/>
                <a:gd name="connsiteX9" fmla="*/ 84289 w 144876"/>
                <a:gd name="connsiteY9" fmla="*/ 135143 h 391197"/>
                <a:gd name="connsiteX10" fmla="*/ 96580 w 144876"/>
                <a:gd name="connsiteY10" fmla="*/ 135143 h 391197"/>
                <a:gd name="connsiteX11" fmla="*/ 96580 w 144876"/>
                <a:gd name="connsiteY11" fmla="*/ 342966 h 391197"/>
                <a:gd name="connsiteX12" fmla="*/ 106988 w 144876"/>
                <a:gd name="connsiteY12" fmla="*/ 370140 h 391197"/>
                <a:gd name="connsiteX13" fmla="*/ 144876 w 144876"/>
                <a:gd name="connsiteY13" fmla="*/ 376973 h 391197"/>
                <a:gd name="connsiteX14" fmla="*/ 144876 w 144876"/>
                <a:gd name="connsiteY14" fmla="*/ 391198 h 391197"/>
                <a:gd name="connsiteX15" fmla="*/ 0 w 144876"/>
                <a:gd name="connsiteY15" fmla="*/ 391198 h 391197"/>
                <a:gd name="connsiteX16" fmla="*/ 0 w 144876"/>
                <a:gd name="connsiteY16" fmla="*/ 376973 h 391197"/>
                <a:gd name="connsiteX17" fmla="*/ 39448 w 144876"/>
                <a:gd name="connsiteY17" fmla="*/ 370416 h 391197"/>
                <a:gd name="connsiteX18" fmla="*/ 48290 w 144876"/>
                <a:gd name="connsiteY18" fmla="*/ 343190 h 391197"/>
                <a:gd name="connsiteX19" fmla="*/ 48290 w 144876"/>
                <a:gd name="connsiteY19" fmla="*/ 192933 h 391197"/>
                <a:gd name="connsiteX20" fmla="*/ 40202 w 144876"/>
                <a:gd name="connsiteY20" fmla="*/ 163594 h 391197"/>
                <a:gd name="connsiteX21" fmla="*/ 0 w 144876"/>
                <a:gd name="connsiteY21" fmla="*/ 156478 h 391197"/>
                <a:gd name="connsiteX22" fmla="*/ 0 w 144876"/>
                <a:gd name="connsiteY22" fmla="*/ 142253 h 391197"/>
                <a:gd name="connsiteX23" fmla="*/ 84289 w 144876"/>
                <a:gd name="connsiteY23" fmla="*/ 135143 h 39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876" h="391197">
                  <a:moveTo>
                    <a:pt x="72862" y="0"/>
                  </a:moveTo>
                  <a:cubicBezTo>
                    <a:pt x="79473" y="0"/>
                    <a:pt x="85071" y="3060"/>
                    <a:pt x="89675" y="9170"/>
                  </a:cubicBezTo>
                  <a:cubicBezTo>
                    <a:pt x="94273" y="15285"/>
                    <a:pt x="96574" y="22783"/>
                    <a:pt x="96574" y="31676"/>
                  </a:cubicBezTo>
                  <a:cubicBezTo>
                    <a:pt x="96574" y="40492"/>
                    <a:pt x="94243" y="48085"/>
                    <a:pt x="89569" y="54459"/>
                  </a:cubicBezTo>
                  <a:cubicBezTo>
                    <a:pt x="84901" y="60833"/>
                    <a:pt x="79332" y="64017"/>
                    <a:pt x="72862" y="64017"/>
                  </a:cubicBezTo>
                  <a:cubicBezTo>
                    <a:pt x="66175" y="64017"/>
                    <a:pt x="60411" y="60833"/>
                    <a:pt x="55560" y="54459"/>
                  </a:cubicBezTo>
                  <a:cubicBezTo>
                    <a:pt x="50710" y="48085"/>
                    <a:pt x="48284" y="40492"/>
                    <a:pt x="48284" y="31676"/>
                  </a:cubicBezTo>
                  <a:cubicBezTo>
                    <a:pt x="48284" y="22783"/>
                    <a:pt x="50674" y="15285"/>
                    <a:pt x="55454" y="9170"/>
                  </a:cubicBezTo>
                  <a:cubicBezTo>
                    <a:pt x="60229" y="3060"/>
                    <a:pt x="66033" y="0"/>
                    <a:pt x="72862" y="0"/>
                  </a:cubicBezTo>
                  <a:moveTo>
                    <a:pt x="84289" y="135143"/>
                  </a:moveTo>
                  <a:lnTo>
                    <a:pt x="96580" y="135143"/>
                  </a:lnTo>
                  <a:lnTo>
                    <a:pt x="96580" y="342966"/>
                  </a:lnTo>
                  <a:cubicBezTo>
                    <a:pt x="96580" y="356526"/>
                    <a:pt x="100048" y="365584"/>
                    <a:pt x="106988" y="370140"/>
                  </a:cubicBezTo>
                  <a:cubicBezTo>
                    <a:pt x="113923" y="374689"/>
                    <a:pt x="126545" y="376973"/>
                    <a:pt x="144876" y="376973"/>
                  </a:cubicBezTo>
                  <a:lnTo>
                    <a:pt x="144876" y="391198"/>
                  </a:lnTo>
                  <a:lnTo>
                    <a:pt x="0" y="391198"/>
                  </a:lnTo>
                  <a:lnTo>
                    <a:pt x="0" y="376973"/>
                  </a:lnTo>
                  <a:cubicBezTo>
                    <a:pt x="20410" y="376973"/>
                    <a:pt x="33555" y="374789"/>
                    <a:pt x="39448" y="370416"/>
                  </a:cubicBezTo>
                  <a:cubicBezTo>
                    <a:pt x="45341" y="366043"/>
                    <a:pt x="48290" y="356968"/>
                    <a:pt x="48290" y="343190"/>
                  </a:cubicBezTo>
                  <a:lnTo>
                    <a:pt x="48290" y="192933"/>
                  </a:lnTo>
                  <a:cubicBezTo>
                    <a:pt x="48290" y="178113"/>
                    <a:pt x="45594" y="168337"/>
                    <a:pt x="40202" y="163594"/>
                  </a:cubicBezTo>
                  <a:cubicBezTo>
                    <a:pt x="34815" y="158850"/>
                    <a:pt x="21417" y="156478"/>
                    <a:pt x="0" y="156478"/>
                  </a:cubicBezTo>
                  <a:lnTo>
                    <a:pt x="0" y="142253"/>
                  </a:lnTo>
                  <a:lnTo>
                    <a:pt x="84289" y="135143"/>
                  </a:lnTo>
                  <a:close/>
                </a:path>
              </a:pathLst>
            </a:custGeom>
            <a:solidFill>
              <a:schemeClr val="accent1"/>
            </a:solidFill>
            <a:ln w="5872" cap="flat">
              <a:noFill/>
              <a:prstDash val="solid"/>
              <a:miter/>
            </a:ln>
          </p:spPr>
          <p:txBody>
            <a:bodyPr rtlCol="0" anchor="ctr"/>
            <a:lstStyle/>
            <a:p>
              <a:endParaRPr lang="en-US"/>
            </a:p>
          </p:txBody>
        </p:sp>
        <p:sp>
          <p:nvSpPr>
            <p:cNvPr id="22" name="Freeform: Shape 32">
              <a:extLst>
                <a:ext uri="{FF2B5EF4-FFF2-40B4-BE49-F238E27FC236}">
                  <a16:creationId xmlns:a16="http://schemas.microsoft.com/office/drawing/2014/main" id="{53A4E488-8C26-EA44-B4B5-FF4B791CF470}"/>
                </a:ext>
              </a:extLst>
            </p:cNvPr>
            <p:cNvSpPr/>
            <p:nvPr/>
          </p:nvSpPr>
          <p:spPr>
            <a:xfrm>
              <a:off x="17146953" y="9656389"/>
              <a:ext cx="358770" cy="419648"/>
            </a:xfrm>
            <a:custGeom>
              <a:avLst/>
              <a:gdLst>
                <a:gd name="connsiteX0" fmla="*/ 264657 w 358770"/>
                <a:gd name="connsiteY0" fmla="*/ 28451 h 419648"/>
                <a:gd name="connsiteX1" fmla="*/ 206983 w 358770"/>
                <a:gd name="connsiteY1" fmla="*/ 28451 h 419648"/>
                <a:gd name="connsiteX2" fmla="*/ 206983 w 358770"/>
                <a:gd name="connsiteY2" fmla="*/ 342631 h 419648"/>
                <a:gd name="connsiteX3" fmla="*/ 216849 w 358770"/>
                <a:gd name="connsiteY3" fmla="*/ 392534 h 419648"/>
                <a:gd name="connsiteX4" fmla="*/ 255279 w 358770"/>
                <a:gd name="connsiteY4" fmla="*/ 405423 h 419648"/>
                <a:gd name="connsiteX5" fmla="*/ 255279 w 358770"/>
                <a:gd name="connsiteY5" fmla="*/ 419648 h 419648"/>
                <a:gd name="connsiteX6" fmla="*/ 103497 w 358770"/>
                <a:gd name="connsiteY6" fmla="*/ 419648 h 419648"/>
                <a:gd name="connsiteX7" fmla="*/ 103497 w 358770"/>
                <a:gd name="connsiteY7" fmla="*/ 405423 h 419648"/>
                <a:gd name="connsiteX8" fmla="*/ 141709 w 358770"/>
                <a:gd name="connsiteY8" fmla="*/ 390586 h 419648"/>
                <a:gd name="connsiteX9" fmla="*/ 151793 w 358770"/>
                <a:gd name="connsiteY9" fmla="*/ 340524 h 419648"/>
                <a:gd name="connsiteX10" fmla="*/ 151793 w 358770"/>
                <a:gd name="connsiteY10" fmla="*/ 28451 h 419648"/>
                <a:gd name="connsiteX11" fmla="*/ 94543 w 358770"/>
                <a:gd name="connsiteY11" fmla="*/ 28451 h 419648"/>
                <a:gd name="connsiteX12" fmla="*/ 34821 w 358770"/>
                <a:gd name="connsiteY12" fmla="*/ 41675 h 419648"/>
                <a:gd name="connsiteX13" fmla="*/ 13799 w 358770"/>
                <a:gd name="connsiteY13" fmla="*/ 85352 h 419648"/>
                <a:gd name="connsiteX14" fmla="*/ 0 w 358770"/>
                <a:gd name="connsiteY14" fmla="*/ 85352 h 419648"/>
                <a:gd name="connsiteX15" fmla="*/ 0 w 358770"/>
                <a:gd name="connsiteY15" fmla="*/ 0 h 419648"/>
                <a:gd name="connsiteX16" fmla="*/ 13799 w 358770"/>
                <a:gd name="connsiteY16" fmla="*/ 0 h 419648"/>
                <a:gd name="connsiteX17" fmla="*/ 73415 w 358770"/>
                <a:gd name="connsiteY17" fmla="*/ 14225 h 419648"/>
                <a:gd name="connsiteX18" fmla="*/ 281900 w 358770"/>
                <a:gd name="connsiteY18" fmla="*/ 14225 h 419648"/>
                <a:gd name="connsiteX19" fmla="*/ 344966 w 358770"/>
                <a:gd name="connsiteY19" fmla="*/ 0 h 419648"/>
                <a:gd name="connsiteX20" fmla="*/ 358771 w 358770"/>
                <a:gd name="connsiteY20" fmla="*/ 0 h 419648"/>
                <a:gd name="connsiteX21" fmla="*/ 358771 w 358770"/>
                <a:gd name="connsiteY21" fmla="*/ 85352 h 419648"/>
                <a:gd name="connsiteX22" fmla="*/ 344966 w 358770"/>
                <a:gd name="connsiteY22" fmla="*/ 85352 h 419648"/>
                <a:gd name="connsiteX23" fmla="*/ 319529 w 358770"/>
                <a:gd name="connsiteY23" fmla="*/ 40457 h 419648"/>
                <a:gd name="connsiteX24" fmla="*/ 264657 w 358770"/>
                <a:gd name="connsiteY24" fmla="*/ 28451 h 41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8770" h="419648">
                  <a:moveTo>
                    <a:pt x="264657" y="28451"/>
                  </a:moveTo>
                  <a:lnTo>
                    <a:pt x="206983" y="28451"/>
                  </a:lnTo>
                  <a:lnTo>
                    <a:pt x="206983" y="342631"/>
                  </a:lnTo>
                  <a:cubicBezTo>
                    <a:pt x="206983" y="367297"/>
                    <a:pt x="210274" y="383935"/>
                    <a:pt x="216849" y="392534"/>
                  </a:cubicBezTo>
                  <a:cubicBezTo>
                    <a:pt x="223425" y="401127"/>
                    <a:pt x="236235" y="405423"/>
                    <a:pt x="255279" y="405423"/>
                  </a:cubicBezTo>
                  <a:lnTo>
                    <a:pt x="255279" y="419648"/>
                  </a:lnTo>
                  <a:lnTo>
                    <a:pt x="103497" y="419648"/>
                  </a:lnTo>
                  <a:lnTo>
                    <a:pt x="103497" y="405423"/>
                  </a:lnTo>
                  <a:cubicBezTo>
                    <a:pt x="122253" y="405423"/>
                    <a:pt x="134992" y="400473"/>
                    <a:pt x="141709" y="390586"/>
                  </a:cubicBezTo>
                  <a:cubicBezTo>
                    <a:pt x="148432" y="380698"/>
                    <a:pt x="151793" y="364007"/>
                    <a:pt x="151793" y="340524"/>
                  </a:cubicBezTo>
                  <a:lnTo>
                    <a:pt x="151793" y="28451"/>
                  </a:lnTo>
                  <a:lnTo>
                    <a:pt x="94543" y="28451"/>
                  </a:lnTo>
                  <a:cubicBezTo>
                    <a:pt x="67169" y="28451"/>
                    <a:pt x="47260" y="32859"/>
                    <a:pt x="34821" y="41675"/>
                  </a:cubicBezTo>
                  <a:cubicBezTo>
                    <a:pt x="22382" y="50492"/>
                    <a:pt x="15382" y="65053"/>
                    <a:pt x="13799" y="85352"/>
                  </a:cubicBezTo>
                  <a:lnTo>
                    <a:pt x="0" y="85352"/>
                  </a:lnTo>
                  <a:lnTo>
                    <a:pt x="0" y="0"/>
                  </a:lnTo>
                  <a:lnTo>
                    <a:pt x="13799" y="0"/>
                  </a:lnTo>
                  <a:cubicBezTo>
                    <a:pt x="24442" y="9487"/>
                    <a:pt x="44311" y="14225"/>
                    <a:pt x="73415" y="14225"/>
                  </a:cubicBezTo>
                  <a:lnTo>
                    <a:pt x="281900" y="14225"/>
                  </a:lnTo>
                  <a:cubicBezTo>
                    <a:pt x="311946" y="14225"/>
                    <a:pt x="332963" y="9487"/>
                    <a:pt x="344966" y="0"/>
                  </a:cubicBezTo>
                  <a:lnTo>
                    <a:pt x="358771" y="0"/>
                  </a:lnTo>
                  <a:lnTo>
                    <a:pt x="358771" y="85352"/>
                  </a:lnTo>
                  <a:lnTo>
                    <a:pt x="344966" y="85352"/>
                  </a:lnTo>
                  <a:cubicBezTo>
                    <a:pt x="340221" y="63422"/>
                    <a:pt x="331744" y="48455"/>
                    <a:pt x="319529" y="40457"/>
                  </a:cubicBezTo>
                  <a:cubicBezTo>
                    <a:pt x="307313" y="32453"/>
                    <a:pt x="289023" y="28451"/>
                    <a:pt x="264657" y="28451"/>
                  </a:cubicBezTo>
                </a:path>
              </a:pathLst>
            </a:custGeom>
            <a:solidFill>
              <a:schemeClr val="tx1"/>
            </a:solidFill>
            <a:ln w="5872" cap="flat">
              <a:noFill/>
              <a:prstDash val="solid"/>
              <a:miter/>
            </a:ln>
          </p:spPr>
          <p:txBody>
            <a:bodyPr rtlCol="0" anchor="ctr"/>
            <a:lstStyle/>
            <a:p>
              <a:endParaRPr lang="en-US"/>
            </a:p>
          </p:txBody>
        </p:sp>
        <p:sp>
          <p:nvSpPr>
            <p:cNvPr id="23" name="Freeform: Shape 33">
              <a:extLst>
                <a:ext uri="{FF2B5EF4-FFF2-40B4-BE49-F238E27FC236}">
                  <a16:creationId xmlns:a16="http://schemas.microsoft.com/office/drawing/2014/main" id="{54B863D8-7C81-C641-9B86-7D7079A860BA}"/>
                </a:ext>
              </a:extLst>
            </p:cNvPr>
            <p:cNvSpPr/>
            <p:nvPr/>
          </p:nvSpPr>
          <p:spPr>
            <a:xfrm>
              <a:off x="17426380" y="9819983"/>
              <a:ext cx="234574" cy="263170"/>
            </a:xfrm>
            <a:custGeom>
              <a:avLst/>
              <a:gdLst>
                <a:gd name="connsiteX0" fmla="*/ 48296 w 234574"/>
                <a:gd name="connsiteY0" fmla="*/ 92461 h 263170"/>
                <a:gd name="connsiteX1" fmla="*/ 179379 w 234574"/>
                <a:gd name="connsiteY1" fmla="*/ 92461 h 263170"/>
                <a:gd name="connsiteX2" fmla="*/ 179379 w 234574"/>
                <a:gd name="connsiteY2" fmla="*/ 87576 h 263170"/>
                <a:gd name="connsiteX3" fmla="*/ 160948 w 234574"/>
                <a:gd name="connsiteY3" fmla="*/ 34065 h 263170"/>
                <a:gd name="connsiteX4" fmla="*/ 115024 w 234574"/>
                <a:gd name="connsiteY4" fmla="*/ 14225 h 263170"/>
                <a:gd name="connsiteX5" fmla="*/ 68023 w 234574"/>
                <a:gd name="connsiteY5" fmla="*/ 35060 h 263170"/>
                <a:gd name="connsiteX6" fmla="*/ 48296 w 234574"/>
                <a:gd name="connsiteY6" fmla="*/ 92461 h 263170"/>
                <a:gd name="connsiteX7" fmla="*/ 234575 w 234574"/>
                <a:gd name="connsiteY7" fmla="*/ 192044 h 263170"/>
                <a:gd name="connsiteX8" fmla="*/ 234575 w 234574"/>
                <a:gd name="connsiteY8" fmla="*/ 210048 h 263170"/>
                <a:gd name="connsiteX9" fmla="*/ 188869 w 234574"/>
                <a:gd name="connsiteY9" fmla="*/ 250946 h 263170"/>
                <a:gd name="connsiteX10" fmla="*/ 132920 w 234574"/>
                <a:gd name="connsiteY10" fmla="*/ 263170 h 263170"/>
                <a:gd name="connsiteX11" fmla="*/ 37570 w 234574"/>
                <a:gd name="connsiteY11" fmla="*/ 226663 h 263170"/>
                <a:gd name="connsiteX12" fmla="*/ 0 w 234574"/>
                <a:gd name="connsiteY12" fmla="*/ 134031 h 263170"/>
                <a:gd name="connsiteX13" fmla="*/ 35410 w 234574"/>
                <a:gd name="connsiteY13" fmla="*/ 38733 h 263170"/>
                <a:gd name="connsiteX14" fmla="*/ 122247 w 234574"/>
                <a:gd name="connsiteY14" fmla="*/ 0 h 263170"/>
                <a:gd name="connsiteX15" fmla="*/ 196098 w 234574"/>
                <a:gd name="connsiteY15" fmla="*/ 29951 h 263170"/>
                <a:gd name="connsiteX16" fmla="*/ 227676 w 234574"/>
                <a:gd name="connsiteY16" fmla="*/ 101354 h 263170"/>
                <a:gd name="connsiteX17" fmla="*/ 227676 w 234574"/>
                <a:gd name="connsiteY17" fmla="*/ 106687 h 263170"/>
                <a:gd name="connsiteX18" fmla="*/ 48296 w 234574"/>
                <a:gd name="connsiteY18" fmla="*/ 106687 h 263170"/>
                <a:gd name="connsiteX19" fmla="*/ 48296 w 234574"/>
                <a:gd name="connsiteY19" fmla="*/ 110018 h 263170"/>
                <a:gd name="connsiteX20" fmla="*/ 60747 w 234574"/>
                <a:gd name="connsiteY20" fmla="*/ 179202 h 263170"/>
                <a:gd name="connsiteX21" fmla="*/ 97128 w 234574"/>
                <a:gd name="connsiteY21" fmla="*/ 225209 h 263170"/>
                <a:gd name="connsiteX22" fmla="*/ 147043 w 234574"/>
                <a:gd name="connsiteY22" fmla="*/ 241824 h 263170"/>
                <a:gd name="connsiteX23" fmla="*/ 188598 w 234574"/>
                <a:gd name="connsiteY23" fmla="*/ 232101 h 263170"/>
                <a:gd name="connsiteX24" fmla="*/ 234575 w 234574"/>
                <a:gd name="connsiteY24" fmla="*/ 192044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574" h="263170">
                  <a:moveTo>
                    <a:pt x="48296" y="92461"/>
                  </a:moveTo>
                  <a:lnTo>
                    <a:pt x="179379" y="92461"/>
                  </a:lnTo>
                  <a:lnTo>
                    <a:pt x="179379" y="87576"/>
                  </a:lnTo>
                  <a:cubicBezTo>
                    <a:pt x="179379" y="65123"/>
                    <a:pt x="173234" y="47284"/>
                    <a:pt x="160948" y="34065"/>
                  </a:cubicBezTo>
                  <a:cubicBezTo>
                    <a:pt x="148656" y="20835"/>
                    <a:pt x="133350" y="14225"/>
                    <a:pt x="115024" y="14225"/>
                  </a:cubicBezTo>
                  <a:cubicBezTo>
                    <a:pt x="95544" y="14225"/>
                    <a:pt x="79879" y="21170"/>
                    <a:pt x="68023" y="35060"/>
                  </a:cubicBezTo>
                  <a:cubicBezTo>
                    <a:pt x="56161" y="48956"/>
                    <a:pt x="49585" y="68089"/>
                    <a:pt x="48296" y="92461"/>
                  </a:cubicBezTo>
                  <a:moveTo>
                    <a:pt x="234575" y="192044"/>
                  </a:moveTo>
                  <a:lnTo>
                    <a:pt x="234575" y="210048"/>
                  </a:lnTo>
                  <a:cubicBezTo>
                    <a:pt x="219628" y="229158"/>
                    <a:pt x="204393" y="242795"/>
                    <a:pt x="188869" y="250946"/>
                  </a:cubicBezTo>
                  <a:cubicBezTo>
                    <a:pt x="173345" y="259092"/>
                    <a:pt x="154696" y="263170"/>
                    <a:pt x="132920" y="263170"/>
                  </a:cubicBezTo>
                  <a:cubicBezTo>
                    <a:pt x="94396" y="263170"/>
                    <a:pt x="62613" y="250999"/>
                    <a:pt x="37570" y="226663"/>
                  </a:cubicBezTo>
                  <a:cubicBezTo>
                    <a:pt x="12521" y="202320"/>
                    <a:pt x="0" y="171445"/>
                    <a:pt x="0" y="134031"/>
                  </a:cubicBezTo>
                  <a:cubicBezTo>
                    <a:pt x="0" y="96316"/>
                    <a:pt x="11803" y="64552"/>
                    <a:pt x="35410" y="38733"/>
                  </a:cubicBezTo>
                  <a:cubicBezTo>
                    <a:pt x="59028" y="12907"/>
                    <a:pt x="87974" y="0"/>
                    <a:pt x="122247" y="0"/>
                  </a:cubicBezTo>
                  <a:cubicBezTo>
                    <a:pt x="150416" y="0"/>
                    <a:pt x="175041" y="9982"/>
                    <a:pt x="196098" y="29951"/>
                  </a:cubicBezTo>
                  <a:cubicBezTo>
                    <a:pt x="217150" y="49915"/>
                    <a:pt x="227676" y="73722"/>
                    <a:pt x="227676" y="101354"/>
                  </a:cubicBezTo>
                  <a:lnTo>
                    <a:pt x="227676" y="106687"/>
                  </a:lnTo>
                  <a:lnTo>
                    <a:pt x="48296" y="106687"/>
                  </a:lnTo>
                  <a:lnTo>
                    <a:pt x="48296" y="110018"/>
                  </a:lnTo>
                  <a:cubicBezTo>
                    <a:pt x="48296" y="136544"/>
                    <a:pt x="52446" y="159603"/>
                    <a:pt x="60747" y="179202"/>
                  </a:cubicBezTo>
                  <a:cubicBezTo>
                    <a:pt x="69047" y="198795"/>
                    <a:pt x="81174" y="214138"/>
                    <a:pt x="97128" y="225209"/>
                  </a:cubicBezTo>
                  <a:cubicBezTo>
                    <a:pt x="113081" y="236280"/>
                    <a:pt x="129718" y="241824"/>
                    <a:pt x="147043" y="241824"/>
                  </a:cubicBezTo>
                  <a:cubicBezTo>
                    <a:pt x="163202" y="241824"/>
                    <a:pt x="177060" y="238575"/>
                    <a:pt x="188598" y="232101"/>
                  </a:cubicBezTo>
                  <a:cubicBezTo>
                    <a:pt x="200131" y="225621"/>
                    <a:pt x="215460" y="212267"/>
                    <a:pt x="234575" y="192044"/>
                  </a:cubicBezTo>
                  <a:close/>
                </a:path>
              </a:pathLst>
            </a:custGeom>
            <a:solidFill>
              <a:schemeClr val="tx1"/>
            </a:solidFill>
            <a:ln w="5872" cap="flat">
              <a:noFill/>
              <a:prstDash val="solid"/>
              <a:miter/>
            </a:ln>
          </p:spPr>
          <p:txBody>
            <a:bodyPr rtlCol="0" anchor="ctr"/>
            <a:lstStyle/>
            <a:p>
              <a:endParaRPr lang="en-US"/>
            </a:p>
          </p:txBody>
        </p:sp>
        <p:sp>
          <p:nvSpPr>
            <p:cNvPr id="24" name="Freeform: Shape 34">
              <a:extLst>
                <a:ext uri="{FF2B5EF4-FFF2-40B4-BE49-F238E27FC236}">
                  <a16:creationId xmlns:a16="http://schemas.microsoft.com/office/drawing/2014/main" id="{08E62720-1C8A-EA4A-AB3D-9842065E07DE}"/>
                </a:ext>
              </a:extLst>
            </p:cNvPr>
            <p:cNvSpPr/>
            <p:nvPr/>
          </p:nvSpPr>
          <p:spPr>
            <a:xfrm>
              <a:off x="17674753" y="9819983"/>
              <a:ext cx="227675" cy="263170"/>
            </a:xfrm>
            <a:custGeom>
              <a:avLst/>
              <a:gdLst>
                <a:gd name="connsiteX0" fmla="*/ 220776 w 227675"/>
                <a:gd name="connsiteY0" fmla="*/ 0 h 263170"/>
                <a:gd name="connsiteX1" fmla="*/ 220776 w 227675"/>
                <a:gd name="connsiteY1" fmla="*/ 85352 h 263170"/>
                <a:gd name="connsiteX2" fmla="*/ 206977 w 227675"/>
                <a:gd name="connsiteY2" fmla="*/ 85352 h 263170"/>
                <a:gd name="connsiteX3" fmla="*/ 178302 w 227675"/>
                <a:gd name="connsiteY3" fmla="*/ 33341 h 263170"/>
                <a:gd name="connsiteX4" fmla="*/ 127852 w 227675"/>
                <a:gd name="connsiteY4" fmla="*/ 14225 h 263170"/>
                <a:gd name="connsiteX5" fmla="*/ 70448 w 227675"/>
                <a:gd name="connsiteY5" fmla="*/ 42952 h 263170"/>
                <a:gd name="connsiteX6" fmla="*/ 48290 w 227675"/>
                <a:gd name="connsiteY6" fmla="*/ 117463 h 263170"/>
                <a:gd name="connsiteX7" fmla="*/ 74864 w 227675"/>
                <a:gd name="connsiteY7" fmla="*/ 204927 h 263170"/>
                <a:gd name="connsiteX8" fmla="*/ 138201 w 227675"/>
                <a:gd name="connsiteY8" fmla="*/ 241830 h 263170"/>
                <a:gd name="connsiteX9" fmla="*/ 186550 w 227675"/>
                <a:gd name="connsiteY9" fmla="*/ 228664 h 263170"/>
                <a:gd name="connsiteX10" fmla="*/ 227676 w 227675"/>
                <a:gd name="connsiteY10" fmla="*/ 192044 h 263170"/>
                <a:gd name="connsiteX11" fmla="*/ 227676 w 227675"/>
                <a:gd name="connsiteY11" fmla="*/ 209712 h 263170"/>
                <a:gd name="connsiteX12" fmla="*/ 121164 w 227675"/>
                <a:gd name="connsiteY12" fmla="*/ 263170 h 263170"/>
                <a:gd name="connsiteX13" fmla="*/ 33785 w 227675"/>
                <a:gd name="connsiteY13" fmla="*/ 228216 h 263170"/>
                <a:gd name="connsiteX14" fmla="*/ 0 w 227675"/>
                <a:gd name="connsiteY14" fmla="*/ 137362 h 263170"/>
                <a:gd name="connsiteX15" fmla="*/ 36110 w 227675"/>
                <a:gd name="connsiteY15" fmla="*/ 40063 h 263170"/>
                <a:gd name="connsiteX16" fmla="*/ 123213 w 227675"/>
                <a:gd name="connsiteY16" fmla="*/ 0 h 263170"/>
                <a:gd name="connsiteX17" fmla="*/ 173987 w 227675"/>
                <a:gd name="connsiteY17" fmla="*/ 9334 h 263170"/>
                <a:gd name="connsiteX18" fmla="*/ 190806 w 227675"/>
                <a:gd name="connsiteY18" fmla="*/ 13337 h 263170"/>
                <a:gd name="connsiteX19" fmla="*/ 206977 w 227675"/>
                <a:gd name="connsiteY19" fmla="*/ 0 h 263170"/>
                <a:gd name="connsiteX20" fmla="*/ 220776 w 227675"/>
                <a:gd name="connsiteY20" fmla="*/ 0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675" h="263170">
                  <a:moveTo>
                    <a:pt x="220776" y="0"/>
                  </a:moveTo>
                  <a:lnTo>
                    <a:pt x="220776" y="85352"/>
                  </a:lnTo>
                  <a:lnTo>
                    <a:pt x="206977" y="85352"/>
                  </a:lnTo>
                  <a:cubicBezTo>
                    <a:pt x="201944" y="63416"/>
                    <a:pt x="192384" y="46078"/>
                    <a:pt x="178302" y="33341"/>
                  </a:cubicBezTo>
                  <a:cubicBezTo>
                    <a:pt x="164209" y="20599"/>
                    <a:pt x="147396" y="14225"/>
                    <a:pt x="127852" y="14225"/>
                  </a:cubicBezTo>
                  <a:cubicBezTo>
                    <a:pt x="104351" y="14225"/>
                    <a:pt x="85213" y="23801"/>
                    <a:pt x="70448" y="42952"/>
                  </a:cubicBezTo>
                  <a:cubicBezTo>
                    <a:pt x="55678" y="62104"/>
                    <a:pt x="48290" y="86947"/>
                    <a:pt x="48290" y="117463"/>
                  </a:cubicBezTo>
                  <a:cubicBezTo>
                    <a:pt x="48290" y="151181"/>
                    <a:pt x="57150" y="180338"/>
                    <a:pt x="74864" y="204927"/>
                  </a:cubicBezTo>
                  <a:cubicBezTo>
                    <a:pt x="92583" y="229523"/>
                    <a:pt x="113694" y="241830"/>
                    <a:pt x="138201" y="241830"/>
                  </a:cubicBezTo>
                  <a:cubicBezTo>
                    <a:pt x="154443" y="241830"/>
                    <a:pt x="170555" y="237439"/>
                    <a:pt x="186550" y="228664"/>
                  </a:cubicBezTo>
                  <a:cubicBezTo>
                    <a:pt x="202538" y="219883"/>
                    <a:pt x="216249" y="207676"/>
                    <a:pt x="227676" y="192044"/>
                  </a:cubicBezTo>
                  <a:lnTo>
                    <a:pt x="227676" y="209712"/>
                  </a:lnTo>
                  <a:cubicBezTo>
                    <a:pt x="201514" y="245349"/>
                    <a:pt x="166004" y="263170"/>
                    <a:pt x="121164" y="263170"/>
                  </a:cubicBezTo>
                  <a:cubicBezTo>
                    <a:pt x="85448" y="263170"/>
                    <a:pt x="56320" y="251517"/>
                    <a:pt x="33785" y="228216"/>
                  </a:cubicBezTo>
                  <a:cubicBezTo>
                    <a:pt x="11262" y="204916"/>
                    <a:pt x="0" y="174635"/>
                    <a:pt x="0" y="137362"/>
                  </a:cubicBezTo>
                  <a:cubicBezTo>
                    <a:pt x="0" y="99206"/>
                    <a:pt x="12033" y="66771"/>
                    <a:pt x="36110" y="40063"/>
                  </a:cubicBezTo>
                  <a:cubicBezTo>
                    <a:pt x="60188" y="13354"/>
                    <a:pt x="89216" y="0"/>
                    <a:pt x="123213" y="0"/>
                  </a:cubicBezTo>
                  <a:cubicBezTo>
                    <a:pt x="138377" y="0"/>
                    <a:pt x="155302" y="3113"/>
                    <a:pt x="173987" y="9334"/>
                  </a:cubicBezTo>
                  <a:cubicBezTo>
                    <a:pt x="182111" y="12001"/>
                    <a:pt x="187715" y="13337"/>
                    <a:pt x="190806" y="13337"/>
                  </a:cubicBezTo>
                  <a:cubicBezTo>
                    <a:pt x="197629" y="13337"/>
                    <a:pt x="203015" y="8893"/>
                    <a:pt x="206977" y="0"/>
                  </a:cubicBezTo>
                  <a:lnTo>
                    <a:pt x="220776" y="0"/>
                  </a:lnTo>
                </a:path>
              </a:pathLst>
            </a:custGeom>
            <a:solidFill>
              <a:schemeClr val="tx1"/>
            </a:solidFill>
            <a:ln w="5872" cap="flat">
              <a:noFill/>
              <a:prstDash val="solid"/>
              <a:miter/>
            </a:ln>
          </p:spPr>
          <p:txBody>
            <a:bodyPr rtlCol="0" anchor="ctr"/>
            <a:lstStyle/>
            <a:p>
              <a:endParaRPr lang="en-US"/>
            </a:p>
          </p:txBody>
        </p:sp>
        <p:sp>
          <p:nvSpPr>
            <p:cNvPr id="25" name="Freeform: Shape 35">
              <a:extLst>
                <a:ext uri="{FF2B5EF4-FFF2-40B4-BE49-F238E27FC236}">
                  <a16:creationId xmlns:a16="http://schemas.microsoft.com/office/drawing/2014/main" id="{47611876-25AF-E046-837C-DA00A8BC6873}"/>
                </a:ext>
              </a:extLst>
            </p:cNvPr>
            <p:cNvSpPr/>
            <p:nvPr/>
          </p:nvSpPr>
          <p:spPr>
            <a:xfrm>
              <a:off x="17881736" y="9741741"/>
              <a:ext cx="193178" cy="341418"/>
            </a:xfrm>
            <a:custGeom>
              <a:avLst/>
              <a:gdLst>
                <a:gd name="connsiteX0" fmla="*/ 82782 w 193178"/>
                <a:gd name="connsiteY0" fmla="*/ 0 h 341418"/>
                <a:gd name="connsiteX1" fmla="*/ 96580 w 193178"/>
                <a:gd name="connsiteY1" fmla="*/ 0 h 341418"/>
                <a:gd name="connsiteX2" fmla="*/ 96580 w 193178"/>
                <a:gd name="connsiteY2" fmla="*/ 85352 h 341418"/>
                <a:gd name="connsiteX3" fmla="*/ 179374 w 193178"/>
                <a:gd name="connsiteY3" fmla="*/ 85352 h 341418"/>
                <a:gd name="connsiteX4" fmla="*/ 179374 w 193178"/>
                <a:gd name="connsiteY4" fmla="*/ 99577 h 341418"/>
                <a:gd name="connsiteX5" fmla="*/ 96580 w 193178"/>
                <a:gd name="connsiteY5" fmla="*/ 99577 h 341418"/>
                <a:gd name="connsiteX6" fmla="*/ 96580 w 193178"/>
                <a:gd name="connsiteY6" fmla="*/ 265948 h 341418"/>
                <a:gd name="connsiteX7" fmla="*/ 107960 w 193178"/>
                <a:gd name="connsiteY7" fmla="*/ 306011 h 341418"/>
                <a:gd name="connsiteX8" fmla="*/ 140355 w 193178"/>
                <a:gd name="connsiteY8" fmla="*/ 320077 h 341418"/>
                <a:gd name="connsiteX9" fmla="*/ 185525 w 193178"/>
                <a:gd name="connsiteY9" fmla="*/ 298742 h 341418"/>
                <a:gd name="connsiteX10" fmla="*/ 193178 w 193178"/>
                <a:gd name="connsiteY10" fmla="*/ 306511 h 341418"/>
                <a:gd name="connsiteX11" fmla="*/ 119009 w 193178"/>
                <a:gd name="connsiteY11" fmla="*/ 341418 h 341418"/>
                <a:gd name="connsiteX12" fmla="*/ 67905 w 193178"/>
                <a:gd name="connsiteY12" fmla="*/ 320960 h 341418"/>
                <a:gd name="connsiteX13" fmla="*/ 48284 w 193178"/>
                <a:gd name="connsiteY13" fmla="*/ 268173 h 341418"/>
                <a:gd name="connsiteX14" fmla="*/ 48284 w 193178"/>
                <a:gd name="connsiteY14" fmla="*/ 99577 h 341418"/>
                <a:gd name="connsiteX15" fmla="*/ 0 w 193178"/>
                <a:gd name="connsiteY15" fmla="*/ 99577 h 341418"/>
                <a:gd name="connsiteX16" fmla="*/ 0 w 193178"/>
                <a:gd name="connsiteY16" fmla="*/ 87800 h 341418"/>
                <a:gd name="connsiteX17" fmla="*/ 82782 w 193178"/>
                <a:gd name="connsiteY17" fmla="*/ 0 h 34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178" h="341418">
                  <a:moveTo>
                    <a:pt x="82782" y="0"/>
                  </a:moveTo>
                  <a:lnTo>
                    <a:pt x="96580" y="0"/>
                  </a:lnTo>
                  <a:lnTo>
                    <a:pt x="96580" y="85352"/>
                  </a:lnTo>
                  <a:lnTo>
                    <a:pt x="179374" y="85352"/>
                  </a:lnTo>
                  <a:lnTo>
                    <a:pt x="179374" y="99577"/>
                  </a:lnTo>
                  <a:lnTo>
                    <a:pt x="96580" y="99577"/>
                  </a:lnTo>
                  <a:lnTo>
                    <a:pt x="96580" y="265948"/>
                  </a:lnTo>
                  <a:cubicBezTo>
                    <a:pt x="96580" y="283287"/>
                    <a:pt x="100377" y="296641"/>
                    <a:pt x="107960" y="306011"/>
                  </a:cubicBezTo>
                  <a:cubicBezTo>
                    <a:pt x="115542" y="315393"/>
                    <a:pt x="126339" y="320077"/>
                    <a:pt x="140355" y="320077"/>
                  </a:cubicBezTo>
                  <a:cubicBezTo>
                    <a:pt x="156886" y="320077"/>
                    <a:pt x="171933" y="312968"/>
                    <a:pt x="185525" y="298742"/>
                  </a:cubicBezTo>
                  <a:lnTo>
                    <a:pt x="193178" y="306511"/>
                  </a:lnTo>
                  <a:cubicBezTo>
                    <a:pt x="171762" y="329777"/>
                    <a:pt x="147037" y="341418"/>
                    <a:pt x="119009" y="341418"/>
                  </a:cubicBezTo>
                  <a:cubicBezTo>
                    <a:pt x="98023" y="341418"/>
                    <a:pt x="80992" y="334597"/>
                    <a:pt x="67905" y="320960"/>
                  </a:cubicBezTo>
                  <a:cubicBezTo>
                    <a:pt x="54825" y="307335"/>
                    <a:pt x="48284" y="289732"/>
                    <a:pt x="48284" y="268173"/>
                  </a:cubicBezTo>
                  <a:lnTo>
                    <a:pt x="48284" y="99577"/>
                  </a:lnTo>
                  <a:lnTo>
                    <a:pt x="0" y="99577"/>
                  </a:lnTo>
                  <a:lnTo>
                    <a:pt x="0" y="87800"/>
                  </a:lnTo>
                  <a:cubicBezTo>
                    <a:pt x="34344" y="71056"/>
                    <a:pt x="61942" y="41787"/>
                    <a:pt x="82782" y="0"/>
                  </a:cubicBezTo>
                </a:path>
              </a:pathLst>
            </a:custGeom>
            <a:solidFill>
              <a:schemeClr val="tx1"/>
            </a:solidFill>
            <a:ln w="5872" cap="flat">
              <a:noFill/>
              <a:prstDash val="solid"/>
              <a:miter/>
            </a:ln>
          </p:spPr>
          <p:txBody>
            <a:bodyPr rtlCol="0" anchor="ctr"/>
            <a:lstStyle/>
            <a:p>
              <a:endParaRPr lang="en-US"/>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a:off x="592749" y="-440273"/>
            <a:ext cx="1202117" cy="1173704"/>
          </a:xfrm>
          <a:prstGeom prst="rect">
            <a:avLst/>
          </a:prstGeom>
        </p:spPr>
      </p:pic>
      <p:grpSp>
        <p:nvGrpSpPr>
          <p:cNvPr id="3" name="Group 3"/>
          <p:cNvGrpSpPr>
            <a:grpSpLocks noChangeAspect="1"/>
          </p:cNvGrpSpPr>
          <p:nvPr/>
        </p:nvGrpSpPr>
        <p:grpSpPr>
          <a:xfrm>
            <a:off x="630608" y="2133182"/>
            <a:ext cx="6532251" cy="6532224"/>
            <a:chOff x="0" y="0"/>
            <a:chExt cx="6350000" cy="6349974"/>
          </a:xfrm>
        </p:grpSpPr>
        <p:sp>
          <p:nvSpPr>
            <p:cNvPr id="4" name="Freeform 4"/>
            <p:cNvSpPr/>
            <p:nvPr/>
          </p:nvSpPr>
          <p:spPr>
            <a:xfrm>
              <a:off x="0" y="0"/>
              <a:ext cx="6350000" cy="6349974"/>
            </a:xfrm>
            <a:custGeom>
              <a:avLst/>
              <a:gdLst/>
              <a:ahLst/>
              <a:cxnLst/>
              <a:rect l="l" t="t" r="r" b="b"/>
              <a:pathLst>
                <a:path w="6350000" h="6349974">
                  <a:moveTo>
                    <a:pt x="6350000" y="3175025"/>
                  </a:moveTo>
                  <a:cubicBezTo>
                    <a:pt x="6350000" y="4928451"/>
                    <a:pt x="4928476" y="6349974"/>
                    <a:pt x="3175000" y="6349974"/>
                  </a:cubicBezTo>
                  <a:cubicBezTo>
                    <a:pt x="1421498" y="6349974"/>
                    <a:pt x="0" y="4928451"/>
                    <a:pt x="0" y="3175025"/>
                  </a:cubicBezTo>
                  <a:cubicBezTo>
                    <a:pt x="0" y="1421511"/>
                    <a:pt x="1421498" y="0"/>
                    <a:pt x="3175000" y="0"/>
                  </a:cubicBezTo>
                  <a:cubicBezTo>
                    <a:pt x="4928501" y="0"/>
                    <a:pt x="6350000" y="1421511"/>
                    <a:pt x="6350000" y="3175025"/>
                  </a:cubicBezTo>
                  <a:close/>
                </a:path>
              </a:pathLst>
            </a:custGeom>
            <a:blipFill>
              <a:blip r:embed="rId4" cstate="email">
                <a:extLst>
                  <a:ext uri="{28A0092B-C50C-407E-A947-70E740481C1C}">
                    <a14:useLocalDpi xmlns:a14="http://schemas.microsoft.com/office/drawing/2010/main"/>
                  </a:ext>
                </a:extLst>
              </a:blip>
              <a:stretch>
                <a:fillRect/>
              </a:stretch>
            </a:blipFill>
          </p:spPr>
        </p:sp>
      </p:grpSp>
      <p:pic>
        <p:nvPicPr>
          <p:cNvPr id="5" name="Picture 5"/>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rot="-1259446">
            <a:off x="49537" y="9170948"/>
            <a:ext cx="1534828" cy="560910"/>
          </a:xfrm>
          <a:prstGeom prst="rect">
            <a:avLst/>
          </a:prstGeom>
        </p:spPr>
      </p:pic>
      <p:pic>
        <p:nvPicPr>
          <p:cNvPr id="6" name="Picture 6"/>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2641456" y="1028700"/>
            <a:ext cx="2852696" cy="1260373"/>
          </a:xfrm>
          <a:prstGeom prst="rect">
            <a:avLst/>
          </a:prstGeom>
        </p:spPr>
      </p:pic>
      <p:pic>
        <p:nvPicPr>
          <p:cNvPr id="7" name="Picture 7"/>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p:blipFill>
        <p:spPr>
          <a:xfrm>
            <a:off x="5746686" y="7593002"/>
            <a:ext cx="1294812" cy="1521681"/>
          </a:xfrm>
          <a:prstGeom prst="rect">
            <a:avLst/>
          </a:prstGeom>
        </p:spPr>
      </p:pic>
      <p:grpSp>
        <p:nvGrpSpPr>
          <p:cNvPr id="8" name="Group 8"/>
          <p:cNvGrpSpPr/>
          <p:nvPr/>
        </p:nvGrpSpPr>
        <p:grpSpPr>
          <a:xfrm>
            <a:off x="7229534" y="-904083"/>
            <a:ext cx="10818081" cy="12760409"/>
            <a:chOff x="0" y="28575"/>
            <a:chExt cx="14424107" cy="17013879"/>
          </a:xfrm>
        </p:grpSpPr>
        <p:sp>
          <p:nvSpPr>
            <p:cNvPr id="9" name="TextBox 9"/>
            <p:cNvSpPr txBox="1"/>
            <p:nvPr/>
          </p:nvSpPr>
          <p:spPr>
            <a:xfrm>
              <a:off x="367288" y="2336596"/>
              <a:ext cx="14056819" cy="11510844"/>
            </a:xfrm>
            <a:prstGeom prst="rect">
              <a:avLst/>
            </a:prstGeom>
          </p:spPr>
          <p:txBody>
            <a:bodyPr wrap="square" lIns="0" tIns="0" rIns="0" bIns="0" rtlCol="0" anchor="t">
              <a:spAutoFit/>
            </a:bodyPr>
            <a:lstStyle/>
            <a:p>
              <a:pPr algn="ctr"/>
              <a:r>
                <a:rPr lang="en-US" sz="7200" spc="78">
                  <a:solidFill>
                    <a:srgbClr val="1F70B9"/>
                  </a:solidFill>
                  <a:latin typeface="Bryndan Write Bold"/>
                </a:rPr>
                <a:t>Need Detailed Reports?</a:t>
              </a:r>
            </a:p>
            <a:p>
              <a:pPr algn="ctr"/>
              <a:r>
                <a:rPr lang="en-US" sz="5400" spc="1">
                  <a:solidFill>
                    <a:srgbClr val="1F70B9"/>
                  </a:solidFill>
                  <a:latin typeface="Bryndan Write Bold"/>
                </a:rPr>
                <a:t>ICMS has you covered!</a:t>
              </a:r>
            </a:p>
            <a:p>
              <a:pPr algn="ctr">
                <a:lnSpc>
                  <a:spcPts val="1679"/>
                </a:lnSpc>
              </a:pPr>
              <a:endParaRPr lang="en-US" sz="144" spc="1">
                <a:solidFill>
                  <a:srgbClr val="1F70B9"/>
                </a:solidFill>
                <a:latin typeface="Bryndan Write Bold"/>
              </a:endParaRPr>
            </a:p>
            <a:p>
              <a:pPr marL="563428" lvl="1" indent="-281714">
                <a:lnSpc>
                  <a:spcPct val="150000"/>
                </a:lnSpc>
                <a:buFont typeface="Arial"/>
                <a:buChar char="•"/>
              </a:pPr>
              <a:r>
                <a:rPr lang="en-US" sz="2000" spc="14">
                  <a:solidFill>
                    <a:srgbClr val="1F70B9"/>
                  </a:solidFill>
                  <a:latin typeface="Poppins Medium Bold"/>
                </a:rPr>
                <a:t>Child Stays </a:t>
              </a:r>
              <a:r>
                <a:rPr lang="en-US" sz="2000" spc="14">
                  <a:solidFill>
                    <a:srgbClr val="000000"/>
                  </a:solidFill>
                  <a:latin typeface="Poppins Medium"/>
                </a:rPr>
                <a:t>–</a:t>
              </a:r>
              <a:r>
                <a:rPr lang="en-US" sz="2000" spc="14">
                  <a:solidFill>
                    <a:srgbClr val="1F70B9"/>
                  </a:solidFill>
                  <a:latin typeface="Poppins Medium"/>
                </a:rPr>
                <a:t> </a:t>
              </a:r>
              <a:r>
                <a:rPr lang="en-US" sz="2000" spc="14">
                  <a:solidFill>
                    <a:srgbClr val="000000"/>
                  </a:solidFill>
                  <a:latin typeface="Poppins Medium"/>
                </a:rPr>
                <a:t>types of occupancy totals and hours of care</a:t>
              </a:r>
              <a:r>
                <a:rPr lang="en-US" sz="2000" spc="14">
                  <a:solidFill>
                    <a:srgbClr val="1F70B9"/>
                  </a:solidFill>
                  <a:latin typeface="Poppins Medium Bold"/>
                </a:rPr>
                <a:t> </a:t>
              </a:r>
            </a:p>
            <a:p>
              <a:pPr marL="563428" lvl="1" indent="-281714">
                <a:lnSpc>
                  <a:spcPct val="150000"/>
                </a:lnSpc>
                <a:buFont typeface="Arial"/>
                <a:buChar char="•"/>
              </a:pPr>
              <a:r>
                <a:rPr lang="en-US" sz="2000" spc="14">
                  <a:solidFill>
                    <a:srgbClr val="1F70B9"/>
                  </a:solidFill>
                  <a:latin typeface="Poppins Medium Bold"/>
                </a:rPr>
                <a:t>Parent Stress Levels</a:t>
              </a:r>
              <a:r>
                <a:rPr lang="en-US" sz="2000" spc="14">
                  <a:solidFill>
                    <a:srgbClr val="000000"/>
                  </a:solidFill>
                  <a:latin typeface="Poppins Medium Bold"/>
                </a:rPr>
                <a:t> </a:t>
              </a:r>
              <a:r>
                <a:rPr lang="en-US" sz="2000" spc="14">
                  <a:solidFill>
                    <a:srgbClr val="000000"/>
                  </a:solidFill>
                  <a:latin typeface="Poppins Medium"/>
                </a:rPr>
                <a:t>–</a:t>
              </a:r>
              <a:r>
                <a:rPr lang="en-US" sz="2000" spc="14">
                  <a:solidFill>
                    <a:srgbClr val="1F70B9"/>
                  </a:solidFill>
                  <a:latin typeface="Poppins Medium"/>
                </a:rPr>
                <a:t> </a:t>
              </a:r>
              <a:r>
                <a:rPr lang="en-US" sz="2000" spc="14">
                  <a:solidFill>
                    <a:srgbClr val="000000"/>
                  </a:solidFill>
                  <a:latin typeface="Poppins Medium"/>
                </a:rPr>
                <a:t>at intake and discharge</a:t>
              </a:r>
            </a:p>
            <a:p>
              <a:pPr marL="563428" lvl="1" indent="-281714">
                <a:lnSpc>
                  <a:spcPct val="150000"/>
                </a:lnSpc>
                <a:buFont typeface="Arial"/>
                <a:buChar char="•"/>
              </a:pPr>
              <a:r>
                <a:rPr lang="en-US" sz="2000" spc="14">
                  <a:solidFill>
                    <a:srgbClr val="1F70B9"/>
                  </a:solidFill>
                  <a:latin typeface="Poppins Medium Bold"/>
                </a:rPr>
                <a:t>Intake and Discharge</a:t>
              </a:r>
              <a:r>
                <a:rPr lang="en-US" sz="2000" spc="14">
                  <a:solidFill>
                    <a:srgbClr val="000000"/>
                  </a:solidFill>
                  <a:latin typeface="Poppins Medium Bold"/>
                </a:rPr>
                <a:t> </a:t>
              </a:r>
              <a:r>
                <a:rPr lang="en-US" sz="2000" spc="14">
                  <a:solidFill>
                    <a:srgbClr val="000000"/>
                  </a:solidFill>
                  <a:latin typeface="Poppins Medium"/>
                </a:rPr>
                <a:t>– statistics, timing, and totals</a:t>
              </a:r>
            </a:p>
            <a:p>
              <a:pPr marL="563428" lvl="1" indent="-281714">
                <a:lnSpc>
                  <a:spcPct val="150000"/>
                </a:lnSpc>
                <a:buFont typeface="Arial"/>
                <a:buChar char="•"/>
              </a:pPr>
              <a:r>
                <a:rPr lang="en-US" sz="2000" spc="14">
                  <a:solidFill>
                    <a:srgbClr val="1F70B9"/>
                  </a:solidFill>
                  <a:latin typeface="Poppins Medium Bold"/>
                </a:rPr>
                <a:t>Distinct and New Households</a:t>
              </a:r>
            </a:p>
            <a:p>
              <a:pPr marL="563428" lvl="1" indent="-281714">
                <a:lnSpc>
                  <a:spcPct val="150000"/>
                </a:lnSpc>
                <a:buFont typeface="Arial"/>
                <a:buChar char="•"/>
              </a:pPr>
              <a:r>
                <a:rPr lang="en-US" sz="2000" spc="14">
                  <a:solidFill>
                    <a:srgbClr val="1F70B9"/>
                  </a:solidFill>
                  <a:latin typeface="Poppins Medium Bold"/>
                </a:rPr>
                <a:t>Distinct and New Children</a:t>
              </a:r>
            </a:p>
            <a:p>
              <a:pPr marL="563428" lvl="1" indent="-281714">
                <a:lnSpc>
                  <a:spcPct val="150000"/>
                </a:lnSpc>
                <a:buFont typeface="Arial"/>
                <a:buChar char="•"/>
              </a:pPr>
              <a:r>
                <a:rPr lang="en-US" sz="2000" spc="14">
                  <a:solidFill>
                    <a:srgbClr val="1F70B9"/>
                  </a:solidFill>
                  <a:latin typeface="Poppins Medium Bold"/>
                </a:rPr>
                <a:t>Turnaways </a:t>
              </a:r>
              <a:r>
                <a:rPr lang="en-US" sz="2000" spc="14">
                  <a:solidFill>
                    <a:srgbClr val="000000"/>
                  </a:solidFill>
                  <a:latin typeface="Poppins Medium"/>
                </a:rPr>
                <a:t>– new intake and extension with reasons</a:t>
              </a:r>
            </a:p>
            <a:p>
              <a:pPr marL="563428" lvl="1" indent="-281714">
                <a:lnSpc>
                  <a:spcPct val="150000"/>
                </a:lnSpc>
                <a:buFont typeface="Arial"/>
                <a:buChar char="•"/>
              </a:pPr>
              <a:r>
                <a:rPr lang="en-US" sz="2000" spc="14">
                  <a:solidFill>
                    <a:srgbClr val="1F70B9"/>
                  </a:solidFill>
                  <a:latin typeface="Poppins Medium Bold"/>
                </a:rPr>
                <a:t>Dependents of the State</a:t>
              </a:r>
              <a:r>
                <a:rPr lang="en-US" sz="2000" spc="14">
                  <a:solidFill>
                    <a:srgbClr val="1F70B9"/>
                  </a:solidFill>
                  <a:latin typeface="Poppins Medium"/>
                </a:rPr>
                <a:t> </a:t>
              </a:r>
              <a:r>
                <a:rPr lang="en-US" sz="2000" spc="14">
                  <a:solidFill>
                    <a:srgbClr val="000000"/>
                  </a:solidFill>
                  <a:latin typeface="Poppins Medium"/>
                </a:rPr>
                <a:t>– intakes and turnaways</a:t>
              </a:r>
            </a:p>
            <a:p>
              <a:pPr marL="563428" lvl="1" indent="-281714">
                <a:lnSpc>
                  <a:spcPct val="150000"/>
                </a:lnSpc>
                <a:buFont typeface="Arial"/>
                <a:buChar char="•"/>
              </a:pPr>
              <a:r>
                <a:rPr lang="en-US" sz="2000" spc="14">
                  <a:solidFill>
                    <a:srgbClr val="1F70B9"/>
                  </a:solidFill>
                  <a:latin typeface="Poppins Medium Bold"/>
                </a:rPr>
                <a:t>Adult Follow-ups </a:t>
              </a:r>
              <a:r>
                <a:rPr lang="en-US" sz="2000" spc="14">
                  <a:solidFill>
                    <a:srgbClr val="000000"/>
                  </a:solidFill>
                  <a:latin typeface="Poppins Medium"/>
                </a:rPr>
                <a:t>– creation, completion, etc.</a:t>
              </a:r>
            </a:p>
            <a:p>
              <a:pPr marL="563428" lvl="1" indent="-281714">
                <a:lnSpc>
                  <a:spcPct val="150000"/>
                </a:lnSpc>
                <a:buFont typeface="Arial"/>
                <a:buChar char="•"/>
              </a:pPr>
              <a:r>
                <a:rPr lang="en-US" sz="2000" spc="14">
                  <a:solidFill>
                    <a:srgbClr val="1F70B9"/>
                  </a:solidFill>
                  <a:latin typeface="Poppins Medium Bold"/>
                </a:rPr>
                <a:t>Resources Recommended</a:t>
              </a:r>
              <a:r>
                <a:rPr lang="en-US" sz="2000" spc="14">
                  <a:solidFill>
                    <a:srgbClr val="000000"/>
                  </a:solidFill>
                  <a:latin typeface="Poppins Medium Bold"/>
                </a:rPr>
                <a:t> </a:t>
              </a:r>
              <a:r>
                <a:rPr lang="en-US" sz="2000" spc="14">
                  <a:solidFill>
                    <a:srgbClr val="000000"/>
                  </a:solidFill>
                  <a:latin typeface="Poppins Medium"/>
                </a:rPr>
                <a:t>– types recommended</a:t>
              </a:r>
            </a:p>
            <a:p>
              <a:pPr marL="563428" lvl="1" indent="-281714">
                <a:lnSpc>
                  <a:spcPct val="150000"/>
                </a:lnSpc>
                <a:buFont typeface="Arial"/>
                <a:buChar char="•"/>
              </a:pPr>
              <a:r>
                <a:rPr lang="en-US" sz="2000" spc="14">
                  <a:solidFill>
                    <a:srgbClr val="1F70B9"/>
                  </a:solidFill>
                  <a:latin typeface="Poppins Medium Bold"/>
                </a:rPr>
                <a:t>Demographic Info</a:t>
              </a:r>
              <a:r>
                <a:rPr lang="en-US" sz="2000" spc="14">
                  <a:solidFill>
                    <a:srgbClr val="000000"/>
                  </a:solidFill>
                  <a:latin typeface="Poppins Medium"/>
                </a:rPr>
                <a:t> – use reasons, income, ethnicity, etc.</a:t>
              </a:r>
            </a:p>
            <a:p>
              <a:pPr marL="563428" lvl="1" indent="-281714">
                <a:lnSpc>
                  <a:spcPct val="150000"/>
                </a:lnSpc>
                <a:buFont typeface="Arial"/>
                <a:buChar char="•"/>
              </a:pPr>
              <a:r>
                <a:rPr lang="en-US" sz="2000" spc="14">
                  <a:solidFill>
                    <a:srgbClr val="1F70B9"/>
                  </a:solidFill>
                  <a:latin typeface="Poppins Medium Bold"/>
                </a:rPr>
                <a:t>Meal Statistics</a:t>
              </a:r>
              <a:r>
                <a:rPr lang="en-US" sz="2000" spc="14">
                  <a:solidFill>
                    <a:srgbClr val="000000"/>
                  </a:solidFill>
                  <a:latin typeface="Poppins Medium Bold"/>
                </a:rPr>
                <a:t> </a:t>
              </a:r>
              <a:r>
                <a:rPr lang="en-US" sz="2000" spc="14">
                  <a:solidFill>
                    <a:srgbClr val="000000"/>
                  </a:solidFill>
                  <a:latin typeface="Poppins Medium"/>
                </a:rPr>
                <a:t>– servings, times offered, allergies, etc.</a:t>
              </a:r>
            </a:p>
            <a:p>
              <a:pPr marL="563428" lvl="1" indent="-281714">
                <a:lnSpc>
                  <a:spcPct val="150000"/>
                </a:lnSpc>
                <a:buFont typeface="Arial"/>
                <a:buChar char="•"/>
              </a:pPr>
              <a:r>
                <a:rPr lang="en-US" sz="2000" spc="14">
                  <a:solidFill>
                    <a:srgbClr val="1F70B9"/>
                  </a:solidFill>
                  <a:latin typeface="Poppins Medium Bold"/>
                </a:rPr>
                <a:t>Baby Food</a:t>
              </a:r>
              <a:r>
                <a:rPr lang="en-US" sz="2000" spc="14">
                  <a:solidFill>
                    <a:srgbClr val="000000"/>
                  </a:solidFill>
                  <a:latin typeface="Poppins Medium Bold"/>
                </a:rPr>
                <a:t> </a:t>
              </a:r>
              <a:r>
                <a:rPr lang="en-US" sz="2000" spc="14">
                  <a:solidFill>
                    <a:srgbClr val="000000"/>
                  </a:solidFill>
                  <a:latin typeface="Poppins Medium"/>
                </a:rPr>
                <a:t>– ingredients, average amount eaten, etc.</a:t>
              </a:r>
            </a:p>
            <a:p>
              <a:pPr marL="563428" lvl="1" indent="-281714" algn="l">
                <a:lnSpc>
                  <a:spcPct val="150000"/>
                </a:lnSpc>
                <a:buFont typeface="Arial"/>
                <a:buChar char="•"/>
              </a:pPr>
              <a:r>
                <a:rPr lang="en-US" sz="2000" spc="26">
                  <a:solidFill>
                    <a:srgbClr val="1F70B9"/>
                  </a:solidFill>
                  <a:latin typeface="Poppins Medium Bold"/>
                </a:rPr>
                <a:t>Data Export</a:t>
              </a:r>
              <a:r>
                <a:rPr lang="en-US" sz="2000" spc="26">
                  <a:solidFill>
                    <a:srgbClr val="000000"/>
                  </a:solidFill>
                  <a:latin typeface="Poppins Medium"/>
                </a:rPr>
                <a:t> - for building your own custom reports</a:t>
              </a:r>
            </a:p>
            <a:p>
              <a:pPr>
                <a:lnSpc>
                  <a:spcPts val="3653"/>
                </a:lnSpc>
              </a:pPr>
              <a:endParaRPr lang="en-US" sz="2609" spc="26">
                <a:solidFill>
                  <a:srgbClr val="000000"/>
                </a:solidFill>
                <a:latin typeface="Poppins Medium"/>
              </a:endParaRPr>
            </a:p>
          </p:txBody>
        </p:sp>
        <p:sp>
          <p:nvSpPr>
            <p:cNvPr id="10" name="TextBox 10"/>
            <p:cNvSpPr txBox="1"/>
            <p:nvPr/>
          </p:nvSpPr>
          <p:spPr>
            <a:xfrm>
              <a:off x="0" y="28575"/>
              <a:ext cx="14424107" cy="1547288"/>
            </a:xfrm>
            <a:prstGeom prst="rect">
              <a:avLst/>
            </a:prstGeom>
          </p:spPr>
          <p:txBody>
            <a:bodyPr lIns="0" tIns="0" rIns="0" bIns="0" rtlCol="0" anchor="t">
              <a:spAutoFit/>
            </a:bodyPr>
            <a:lstStyle/>
            <a:p>
              <a:pPr marL="0" lvl="0" indent="0" algn="ctr">
                <a:lnSpc>
                  <a:spcPts val="8224"/>
                </a:lnSpc>
                <a:spcBef>
                  <a:spcPts val="6168"/>
                </a:spcBef>
              </a:pPr>
              <a:endParaRPr/>
            </a:p>
          </p:txBody>
        </p:sp>
        <p:sp>
          <p:nvSpPr>
            <p:cNvPr id="11" name="TextBox 11"/>
            <p:cNvSpPr txBox="1"/>
            <p:nvPr/>
          </p:nvSpPr>
          <p:spPr>
            <a:xfrm>
              <a:off x="0" y="15214480"/>
              <a:ext cx="14424107" cy="1827974"/>
            </a:xfrm>
            <a:prstGeom prst="rect">
              <a:avLst/>
            </a:prstGeom>
          </p:spPr>
          <p:txBody>
            <a:bodyPr lIns="0" tIns="0" rIns="0" bIns="0" rtlCol="0" anchor="t">
              <a:spAutoFit/>
            </a:bodyPr>
            <a:lstStyle/>
            <a:p>
              <a:pPr marL="0" lvl="0" indent="0" algn="ctr">
                <a:lnSpc>
                  <a:spcPts val="2740"/>
                </a:lnSpc>
                <a:spcBef>
                  <a:spcPct val="0"/>
                </a:spcBef>
              </a:pPr>
              <a:r>
                <a:rPr lang="en-US" sz="1957" spc="58">
                  <a:solidFill>
                    <a:srgbClr val="FFFFF5"/>
                  </a:solidFill>
                  <a:latin typeface="Poppins Light"/>
                </a:rPr>
                <a:t>Presentati</a:t>
              </a:r>
              <a:r>
                <a:rPr lang="en-US" sz="1957" u="none" spc="58">
                  <a:solidFill>
                    <a:srgbClr val="FFFFF5"/>
                  </a:solidFill>
                  <a:latin typeface="Poppins Light"/>
                </a:rPr>
                <a:t>ons are communication tools that can be used as demonstrations, lectures, speeches, reports, and more. It is mostly presented before an audience. You can include photos of your team, descriptions of products, or your goals as a company.</a:t>
              </a:r>
            </a:p>
          </p:txBody>
        </p:sp>
      </p:grpSp>
      <p:pic>
        <p:nvPicPr>
          <p:cNvPr id="12" name="Picture 12"/>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p:blipFill>
        <p:spPr>
          <a:xfrm>
            <a:off x="14514265" y="9670614"/>
            <a:ext cx="1308044" cy="896605"/>
          </a:xfrm>
          <a:prstGeom prst="rect">
            <a:avLst/>
          </a:prstGeom>
        </p:spPr>
      </p:pic>
      <p:grpSp>
        <p:nvGrpSpPr>
          <p:cNvPr id="13" name="Picture 5">
            <a:extLst>
              <a:ext uri="{FF2B5EF4-FFF2-40B4-BE49-F238E27FC236}">
                <a16:creationId xmlns:a16="http://schemas.microsoft.com/office/drawing/2014/main" id="{17DBBEFC-1699-3042-A62C-C86BA8DCFCCB}"/>
              </a:ext>
            </a:extLst>
          </p:cNvPr>
          <p:cNvGrpSpPr/>
          <p:nvPr/>
        </p:nvGrpSpPr>
        <p:grpSpPr>
          <a:xfrm>
            <a:off x="15925800" y="9627939"/>
            <a:ext cx="2149114" cy="455220"/>
            <a:chOff x="15925800" y="9627939"/>
            <a:chExt cx="2149114" cy="455220"/>
          </a:xfrm>
        </p:grpSpPr>
        <p:sp>
          <p:nvSpPr>
            <p:cNvPr id="14" name="Freeform: Shape 25">
              <a:extLst>
                <a:ext uri="{FF2B5EF4-FFF2-40B4-BE49-F238E27FC236}">
                  <a16:creationId xmlns:a16="http://schemas.microsoft.com/office/drawing/2014/main" id="{803ED79E-EA76-384F-9E5A-678D589B3991}"/>
                </a:ext>
              </a:extLst>
            </p:cNvPr>
            <p:cNvSpPr/>
            <p:nvPr/>
          </p:nvSpPr>
          <p:spPr>
            <a:xfrm>
              <a:off x="15925800" y="9670614"/>
              <a:ext cx="144882" cy="405429"/>
            </a:xfrm>
            <a:custGeom>
              <a:avLst/>
              <a:gdLst>
                <a:gd name="connsiteX0" fmla="*/ 144882 w 144882"/>
                <a:gd name="connsiteY0" fmla="*/ 0 h 405429"/>
                <a:gd name="connsiteX1" fmla="*/ 144882 w 144882"/>
                <a:gd name="connsiteY1" fmla="*/ 14225 h 405429"/>
                <a:gd name="connsiteX2" fmla="*/ 107100 w 144882"/>
                <a:gd name="connsiteY2" fmla="*/ 28227 h 405429"/>
                <a:gd name="connsiteX3" fmla="*/ 96586 w 144882"/>
                <a:gd name="connsiteY3" fmla="*/ 78130 h 405429"/>
                <a:gd name="connsiteX4" fmla="*/ 96586 w 144882"/>
                <a:gd name="connsiteY4" fmla="*/ 327740 h 405429"/>
                <a:gd name="connsiteX5" fmla="*/ 107100 w 144882"/>
                <a:gd name="connsiteY5" fmla="*/ 377361 h 405429"/>
                <a:gd name="connsiteX6" fmla="*/ 144882 w 144882"/>
                <a:gd name="connsiteY6" fmla="*/ 391204 h 405429"/>
                <a:gd name="connsiteX7" fmla="*/ 144882 w 144882"/>
                <a:gd name="connsiteY7" fmla="*/ 405429 h 405429"/>
                <a:gd name="connsiteX8" fmla="*/ 0 w 144882"/>
                <a:gd name="connsiteY8" fmla="*/ 405429 h 405429"/>
                <a:gd name="connsiteX9" fmla="*/ 0 w 144882"/>
                <a:gd name="connsiteY9" fmla="*/ 391204 h 405429"/>
                <a:gd name="connsiteX10" fmla="*/ 32660 w 144882"/>
                <a:gd name="connsiteY10" fmla="*/ 377538 h 405429"/>
                <a:gd name="connsiteX11" fmla="*/ 41397 w 144882"/>
                <a:gd name="connsiteY11" fmla="*/ 327746 h 405429"/>
                <a:gd name="connsiteX12" fmla="*/ 41397 w 144882"/>
                <a:gd name="connsiteY12" fmla="*/ 78130 h 405429"/>
                <a:gd name="connsiteX13" fmla="*/ 32825 w 144882"/>
                <a:gd name="connsiteY13" fmla="*/ 27733 h 405429"/>
                <a:gd name="connsiteX14" fmla="*/ 0 w 144882"/>
                <a:gd name="connsiteY14" fmla="*/ 14225 h 405429"/>
                <a:gd name="connsiteX15" fmla="*/ 0 w 144882"/>
                <a:gd name="connsiteY15" fmla="*/ 0 h 405429"/>
                <a:gd name="connsiteX16" fmla="*/ 144882 w 144882"/>
                <a:gd name="connsiteY16" fmla="*/ 0 h 40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882" h="405429">
                  <a:moveTo>
                    <a:pt x="144882" y="0"/>
                  </a:moveTo>
                  <a:lnTo>
                    <a:pt x="144882" y="14225"/>
                  </a:lnTo>
                  <a:cubicBezTo>
                    <a:pt x="126704" y="14225"/>
                    <a:pt x="114106" y="18892"/>
                    <a:pt x="107100" y="28227"/>
                  </a:cubicBezTo>
                  <a:cubicBezTo>
                    <a:pt x="100095" y="37567"/>
                    <a:pt x="96586" y="54200"/>
                    <a:pt x="96586" y="78130"/>
                  </a:cubicBezTo>
                  <a:lnTo>
                    <a:pt x="96586" y="327740"/>
                  </a:lnTo>
                  <a:cubicBezTo>
                    <a:pt x="96586" y="351600"/>
                    <a:pt x="100095" y="368138"/>
                    <a:pt x="107100" y="377361"/>
                  </a:cubicBezTo>
                  <a:cubicBezTo>
                    <a:pt x="114106" y="386584"/>
                    <a:pt x="126704" y="391204"/>
                    <a:pt x="144882" y="391204"/>
                  </a:cubicBezTo>
                  <a:lnTo>
                    <a:pt x="144882" y="405429"/>
                  </a:lnTo>
                  <a:lnTo>
                    <a:pt x="0" y="405429"/>
                  </a:lnTo>
                  <a:lnTo>
                    <a:pt x="0" y="391204"/>
                  </a:lnTo>
                  <a:cubicBezTo>
                    <a:pt x="15953" y="391204"/>
                    <a:pt x="26838" y="386648"/>
                    <a:pt x="32660" y="377538"/>
                  </a:cubicBezTo>
                  <a:cubicBezTo>
                    <a:pt x="38483" y="368421"/>
                    <a:pt x="41397" y="351824"/>
                    <a:pt x="41397" y="327746"/>
                  </a:cubicBezTo>
                  <a:lnTo>
                    <a:pt x="41397" y="78130"/>
                  </a:lnTo>
                  <a:cubicBezTo>
                    <a:pt x="41397" y="53535"/>
                    <a:pt x="38536" y="36731"/>
                    <a:pt x="32825" y="27733"/>
                  </a:cubicBezTo>
                  <a:cubicBezTo>
                    <a:pt x="27109" y="18728"/>
                    <a:pt x="16171" y="14225"/>
                    <a:pt x="0" y="14225"/>
                  </a:cubicBezTo>
                  <a:lnTo>
                    <a:pt x="0" y="0"/>
                  </a:lnTo>
                  <a:lnTo>
                    <a:pt x="144882" y="0"/>
                  </a:lnTo>
                </a:path>
              </a:pathLst>
            </a:custGeom>
            <a:solidFill>
              <a:schemeClr val="accent1"/>
            </a:solidFill>
            <a:ln w="5872" cap="flat">
              <a:noFill/>
              <a:prstDash val="solid"/>
              <a:miter/>
            </a:ln>
          </p:spPr>
          <p:txBody>
            <a:bodyPr rtlCol="0" anchor="ctr"/>
            <a:lstStyle/>
            <a:p>
              <a:endParaRPr lang="en-US"/>
            </a:p>
          </p:txBody>
        </p:sp>
        <p:sp>
          <p:nvSpPr>
            <p:cNvPr id="15" name="Freeform: Shape 26">
              <a:extLst>
                <a:ext uri="{FF2B5EF4-FFF2-40B4-BE49-F238E27FC236}">
                  <a16:creationId xmlns:a16="http://schemas.microsoft.com/office/drawing/2014/main" id="{D6599A33-9351-2A4D-B0FF-4464CA1263A6}"/>
                </a:ext>
              </a:extLst>
            </p:cNvPr>
            <p:cNvSpPr/>
            <p:nvPr/>
          </p:nvSpPr>
          <p:spPr>
            <a:xfrm>
              <a:off x="16056883" y="9819983"/>
              <a:ext cx="303569" cy="256054"/>
            </a:xfrm>
            <a:custGeom>
              <a:avLst/>
              <a:gdLst>
                <a:gd name="connsiteX0" fmla="*/ 89693 w 303569"/>
                <a:gd name="connsiteY0" fmla="*/ 0 h 256054"/>
                <a:gd name="connsiteX1" fmla="*/ 89693 w 303569"/>
                <a:gd name="connsiteY1" fmla="*/ 52787 h 256054"/>
                <a:gd name="connsiteX2" fmla="*/ 178844 w 303569"/>
                <a:gd name="connsiteY2" fmla="*/ 0 h 256054"/>
                <a:gd name="connsiteX3" fmla="*/ 238348 w 303569"/>
                <a:gd name="connsiteY3" fmla="*/ 24337 h 256054"/>
                <a:gd name="connsiteX4" fmla="*/ 262173 w 303569"/>
                <a:gd name="connsiteY4" fmla="*/ 88583 h 256054"/>
                <a:gd name="connsiteX5" fmla="*/ 262173 w 303569"/>
                <a:gd name="connsiteY5" fmla="*/ 199931 h 256054"/>
                <a:gd name="connsiteX6" fmla="*/ 270579 w 303569"/>
                <a:gd name="connsiteY6" fmla="*/ 233655 h 256054"/>
                <a:gd name="connsiteX7" fmla="*/ 303569 w 303569"/>
                <a:gd name="connsiteY7" fmla="*/ 241830 h 256054"/>
                <a:gd name="connsiteX8" fmla="*/ 303569 w 303569"/>
                <a:gd name="connsiteY8" fmla="*/ 256055 h 256054"/>
                <a:gd name="connsiteX9" fmla="*/ 172480 w 303569"/>
                <a:gd name="connsiteY9" fmla="*/ 256055 h 256054"/>
                <a:gd name="connsiteX10" fmla="*/ 172480 w 303569"/>
                <a:gd name="connsiteY10" fmla="*/ 241830 h 256054"/>
                <a:gd name="connsiteX11" fmla="*/ 205093 w 303569"/>
                <a:gd name="connsiteY11" fmla="*/ 235603 h 256054"/>
                <a:gd name="connsiteX12" fmla="*/ 213877 w 303569"/>
                <a:gd name="connsiteY12" fmla="*/ 211596 h 256054"/>
                <a:gd name="connsiteX13" fmla="*/ 213877 w 303569"/>
                <a:gd name="connsiteY13" fmla="*/ 84233 h 256054"/>
                <a:gd name="connsiteX14" fmla="*/ 198518 w 303569"/>
                <a:gd name="connsiteY14" fmla="*/ 43559 h 256054"/>
                <a:gd name="connsiteX15" fmla="*/ 159223 w 303569"/>
                <a:gd name="connsiteY15" fmla="*/ 28445 h 256054"/>
                <a:gd name="connsiteX16" fmla="*/ 89693 w 303569"/>
                <a:gd name="connsiteY16" fmla="*/ 77789 h 256054"/>
                <a:gd name="connsiteX17" fmla="*/ 89693 w 303569"/>
                <a:gd name="connsiteY17" fmla="*/ 195593 h 256054"/>
                <a:gd name="connsiteX18" fmla="*/ 97669 w 303569"/>
                <a:gd name="connsiteY18" fmla="*/ 233655 h 256054"/>
                <a:gd name="connsiteX19" fmla="*/ 131083 w 303569"/>
                <a:gd name="connsiteY19" fmla="*/ 241830 h 256054"/>
                <a:gd name="connsiteX20" fmla="*/ 131083 w 303569"/>
                <a:gd name="connsiteY20" fmla="*/ 256055 h 256054"/>
                <a:gd name="connsiteX21" fmla="*/ 0 w 303569"/>
                <a:gd name="connsiteY21" fmla="*/ 256055 h 256054"/>
                <a:gd name="connsiteX22" fmla="*/ 0 w 303569"/>
                <a:gd name="connsiteY22" fmla="*/ 241830 h 256054"/>
                <a:gd name="connsiteX23" fmla="*/ 34874 w 303569"/>
                <a:gd name="connsiteY23" fmla="*/ 232878 h 256054"/>
                <a:gd name="connsiteX24" fmla="*/ 41397 w 303569"/>
                <a:gd name="connsiteY24" fmla="*/ 194928 h 256054"/>
                <a:gd name="connsiteX25" fmla="*/ 41397 w 303569"/>
                <a:gd name="connsiteY25" fmla="*/ 57119 h 256054"/>
                <a:gd name="connsiteX26" fmla="*/ 33526 w 303569"/>
                <a:gd name="connsiteY26" fmla="*/ 28286 h 256054"/>
                <a:gd name="connsiteX27" fmla="*/ 0 w 303569"/>
                <a:gd name="connsiteY27" fmla="*/ 21335 h 256054"/>
                <a:gd name="connsiteX28" fmla="*/ 0 w 303569"/>
                <a:gd name="connsiteY28" fmla="*/ 7110 h 256054"/>
                <a:gd name="connsiteX29" fmla="*/ 77619 w 303569"/>
                <a:gd name="connsiteY29" fmla="*/ 0 h 256054"/>
                <a:gd name="connsiteX30" fmla="*/ 89693 w 303569"/>
                <a:gd name="connsiteY30" fmla="*/ 0 h 25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3569" h="256054">
                  <a:moveTo>
                    <a:pt x="89693" y="0"/>
                  </a:moveTo>
                  <a:lnTo>
                    <a:pt x="89693" y="52787"/>
                  </a:lnTo>
                  <a:cubicBezTo>
                    <a:pt x="118509" y="17598"/>
                    <a:pt x="148226" y="0"/>
                    <a:pt x="178844" y="0"/>
                  </a:cubicBezTo>
                  <a:cubicBezTo>
                    <a:pt x="202633" y="0"/>
                    <a:pt x="222466" y="8110"/>
                    <a:pt x="238348" y="24337"/>
                  </a:cubicBezTo>
                  <a:cubicBezTo>
                    <a:pt x="254231" y="40563"/>
                    <a:pt x="262173" y="61974"/>
                    <a:pt x="262173" y="88583"/>
                  </a:cubicBezTo>
                  <a:lnTo>
                    <a:pt x="262173" y="199931"/>
                  </a:lnTo>
                  <a:cubicBezTo>
                    <a:pt x="262173" y="216975"/>
                    <a:pt x="264975" y="228216"/>
                    <a:pt x="270579" y="233655"/>
                  </a:cubicBezTo>
                  <a:cubicBezTo>
                    <a:pt x="276189" y="239105"/>
                    <a:pt x="287180" y="241830"/>
                    <a:pt x="303569" y="241830"/>
                  </a:cubicBezTo>
                  <a:lnTo>
                    <a:pt x="303569" y="256055"/>
                  </a:lnTo>
                  <a:lnTo>
                    <a:pt x="172480" y="256055"/>
                  </a:lnTo>
                  <a:lnTo>
                    <a:pt x="172480" y="241830"/>
                  </a:lnTo>
                  <a:cubicBezTo>
                    <a:pt x="188363" y="241830"/>
                    <a:pt x="199236" y="239752"/>
                    <a:pt x="205093" y="235603"/>
                  </a:cubicBezTo>
                  <a:cubicBezTo>
                    <a:pt x="210951" y="231453"/>
                    <a:pt x="213877" y="223455"/>
                    <a:pt x="213877" y="211596"/>
                  </a:cubicBezTo>
                  <a:lnTo>
                    <a:pt x="213877" y="84233"/>
                  </a:lnTo>
                  <a:cubicBezTo>
                    <a:pt x="213877" y="67195"/>
                    <a:pt x="208755" y="53635"/>
                    <a:pt x="198518" y="43559"/>
                  </a:cubicBezTo>
                  <a:cubicBezTo>
                    <a:pt x="188275" y="33483"/>
                    <a:pt x="175176" y="28445"/>
                    <a:pt x="159223" y="28445"/>
                  </a:cubicBezTo>
                  <a:cubicBezTo>
                    <a:pt x="136299" y="28445"/>
                    <a:pt x="113117" y="44895"/>
                    <a:pt x="89693" y="77789"/>
                  </a:cubicBezTo>
                  <a:lnTo>
                    <a:pt x="89693" y="195593"/>
                  </a:lnTo>
                  <a:cubicBezTo>
                    <a:pt x="89693" y="215521"/>
                    <a:pt x="92348" y="228211"/>
                    <a:pt x="97669" y="233655"/>
                  </a:cubicBezTo>
                  <a:cubicBezTo>
                    <a:pt x="102985" y="239105"/>
                    <a:pt x="114123" y="241830"/>
                    <a:pt x="131083" y="241830"/>
                  </a:cubicBezTo>
                  <a:lnTo>
                    <a:pt x="131083" y="256055"/>
                  </a:lnTo>
                  <a:lnTo>
                    <a:pt x="0" y="256055"/>
                  </a:lnTo>
                  <a:lnTo>
                    <a:pt x="0" y="241830"/>
                  </a:lnTo>
                  <a:cubicBezTo>
                    <a:pt x="18903" y="241830"/>
                    <a:pt x="30524" y="238840"/>
                    <a:pt x="34874" y="232878"/>
                  </a:cubicBezTo>
                  <a:cubicBezTo>
                    <a:pt x="39218" y="226916"/>
                    <a:pt x="41397" y="214262"/>
                    <a:pt x="41397" y="194928"/>
                  </a:cubicBezTo>
                  <a:lnTo>
                    <a:pt x="41397" y="57119"/>
                  </a:lnTo>
                  <a:cubicBezTo>
                    <a:pt x="41397" y="42529"/>
                    <a:pt x="38771" y="32906"/>
                    <a:pt x="33526" y="28286"/>
                  </a:cubicBezTo>
                  <a:cubicBezTo>
                    <a:pt x="28281" y="23654"/>
                    <a:pt x="17101" y="21335"/>
                    <a:pt x="0" y="21335"/>
                  </a:cubicBezTo>
                  <a:lnTo>
                    <a:pt x="0" y="7110"/>
                  </a:lnTo>
                  <a:lnTo>
                    <a:pt x="77619" y="0"/>
                  </a:lnTo>
                  <a:lnTo>
                    <a:pt x="89693" y="0"/>
                  </a:lnTo>
                </a:path>
              </a:pathLst>
            </a:custGeom>
            <a:solidFill>
              <a:schemeClr val="accent1"/>
            </a:solidFill>
            <a:ln w="5872" cap="flat">
              <a:noFill/>
              <a:prstDash val="solid"/>
              <a:miter/>
            </a:ln>
          </p:spPr>
          <p:txBody>
            <a:bodyPr rtlCol="0" anchor="ctr"/>
            <a:lstStyle/>
            <a:p>
              <a:endParaRPr lang="en-US"/>
            </a:p>
          </p:txBody>
        </p:sp>
        <p:sp>
          <p:nvSpPr>
            <p:cNvPr id="16" name="Freeform: Shape 27">
              <a:extLst>
                <a:ext uri="{FF2B5EF4-FFF2-40B4-BE49-F238E27FC236}">
                  <a16:creationId xmlns:a16="http://schemas.microsoft.com/office/drawing/2014/main" id="{45D52BD4-8FB5-2042-AD58-D020FBD949A9}"/>
                </a:ext>
              </a:extLst>
            </p:cNvPr>
            <p:cNvSpPr/>
            <p:nvPr/>
          </p:nvSpPr>
          <p:spPr>
            <a:xfrm>
              <a:off x="16339754" y="9741741"/>
              <a:ext cx="193178" cy="341418"/>
            </a:xfrm>
            <a:custGeom>
              <a:avLst/>
              <a:gdLst>
                <a:gd name="connsiteX0" fmla="*/ 82787 w 193178"/>
                <a:gd name="connsiteY0" fmla="*/ 0 h 341418"/>
                <a:gd name="connsiteX1" fmla="*/ 96586 w 193178"/>
                <a:gd name="connsiteY1" fmla="*/ 0 h 341418"/>
                <a:gd name="connsiteX2" fmla="*/ 96586 w 193178"/>
                <a:gd name="connsiteY2" fmla="*/ 85352 h 341418"/>
                <a:gd name="connsiteX3" fmla="*/ 179379 w 193178"/>
                <a:gd name="connsiteY3" fmla="*/ 85352 h 341418"/>
                <a:gd name="connsiteX4" fmla="*/ 179379 w 193178"/>
                <a:gd name="connsiteY4" fmla="*/ 99577 h 341418"/>
                <a:gd name="connsiteX5" fmla="*/ 96586 w 193178"/>
                <a:gd name="connsiteY5" fmla="*/ 99577 h 341418"/>
                <a:gd name="connsiteX6" fmla="*/ 96586 w 193178"/>
                <a:gd name="connsiteY6" fmla="*/ 265948 h 341418"/>
                <a:gd name="connsiteX7" fmla="*/ 107960 w 193178"/>
                <a:gd name="connsiteY7" fmla="*/ 306011 h 341418"/>
                <a:gd name="connsiteX8" fmla="*/ 140355 w 193178"/>
                <a:gd name="connsiteY8" fmla="*/ 320077 h 341418"/>
                <a:gd name="connsiteX9" fmla="*/ 185525 w 193178"/>
                <a:gd name="connsiteY9" fmla="*/ 298742 h 341418"/>
                <a:gd name="connsiteX10" fmla="*/ 193178 w 193178"/>
                <a:gd name="connsiteY10" fmla="*/ 306511 h 341418"/>
                <a:gd name="connsiteX11" fmla="*/ 119009 w 193178"/>
                <a:gd name="connsiteY11" fmla="*/ 341418 h 341418"/>
                <a:gd name="connsiteX12" fmla="*/ 67911 w 193178"/>
                <a:gd name="connsiteY12" fmla="*/ 320960 h 341418"/>
                <a:gd name="connsiteX13" fmla="*/ 48290 w 193178"/>
                <a:gd name="connsiteY13" fmla="*/ 268173 h 341418"/>
                <a:gd name="connsiteX14" fmla="*/ 48290 w 193178"/>
                <a:gd name="connsiteY14" fmla="*/ 99577 h 341418"/>
                <a:gd name="connsiteX15" fmla="*/ 0 w 193178"/>
                <a:gd name="connsiteY15" fmla="*/ 99577 h 341418"/>
                <a:gd name="connsiteX16" fmla="*/ 0 w 193178"/>
                <a:gd name="connsiteY16" fmla="*/ 87800 h 341418"/>
                <a:gd name="connsiteX17" fmla="*/ 82787 w 193178"/>
                <a:gd name="connsiteY17" fmla="*/ 0 h 34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178" h="341418">
                  <a:moveTo>
                    <a:pt x="82787" y="0"/>
                  </a:moveTo>
                  <a:lnTo>
                    <a:pt x="96586" y="0"/>
                  </a:lnTo>
                  <a:lnTo>
                    <a:pt x="96586" y="85352"/>
                  </a:lnTo>
                  <a:lnTo>
                    <a:pt x="179379" y="85352"/>
                  </a:lnTo>
                  <a:lnTo>
                    <a:pt x="179379" y="99577"/>
                  </a:lnTo>
                  <a:lnTo>
                    <a:pt x="96586" y="99577"/>
                  </a:lnTo>
                  <a:lnTo>
                    <a:pt x="96586" y="265948"/>
                  </a:lnTo>
                  <a:cubicBezTo>
                    <a:pt x="96586" y="283287"/>
                    <a:pt x="100377" y="296641"/>
                    <a:pt x="107960" y="306011"/>
                  </a:cubicBezTo>
                  <a:cubicBezTo>
                    <a:pt x="115542" y="315393"/>
                    <a:pt x="126339" y="320077"/>
                    <a:pt x="140355" y="320077"/>
                  </a:cubicBezTo>
                  <a:cubicBezTo>
                    <a:pt x="156886" y="320077"/>
                    <a:pt x="171938" y="312968"/>
                    <a:pt x="185525" y="298742"/>
                  </a:cubicBezTo>
                  <a:lnTo>
                    <a:pt x="193178" y="306511"/>
                  </a:lnTo>
                  <a:cubicBezTo>
                    <a:pt x="171762" y="329777"/>
                    <a:pt x="147037" y="341418"/>
                    <a:pt x="119009" y="341418"/>
                  </a:cubicBezTo>
                  <a:cubicBezTo>
                    <a:pt x="98023" y="341418"/>
                    <a:pt x="80992" y="334597"/>
                    <a:pt x="67911" y="320960"/>
                  </a:cubicBezTo>
                  <a:cubicBezTo>
                    <a:pt x="54831" y="307335"/>
                    <a:pt x="48290" y="289732"/>
                    <a:pt x="48290" y="268173"/>
                  </a:cubicBezTo>
                  <a:lnTo>
                    <a:pt x="48290" y="99577"/>
                  </a:lnTo>
                  <a:lnTo>
                    <a:pt x="0" y="99577"/>
                  </a:lnTo>
                  <a:lnTo>
                    <a:pt x="0" y="87800"/>
                  </a:lnTo>
                  <a:cubicBezTo>
                    <a:pt x="34350" y="71056"/>
                    <a:pt x="61948" y="41787"/>
                    <a:pt x="82787" y="0"/>
                  </a:cubicBezTo>
                </a:path>
              </a:pathLst>
            </a:custGeom>
            <a:solidFill>
              <a:schemeClr val="accent1"/>
            </a:solidFill>
            <a:ln w="5872" cap="flat">
              <a:noFill/>
              <a:prstDash val="solid"/>
              <a:miter/>
            </a:ln>
          </p:spPr>
          <p:txBody>
            <a:bodyPr rtlCol="0" anchor="ctr"/>
            <a:lstStyle/>
            <a:p>
              <a:endParaRPr lang="en-US"/>
            </a:p>
          </p:txBody>
        </p:sp>
        <p:sp>
          <p:nvSpPr>
            <p:cNvPr id="17" name="Freeform: Shape 28">
              <a:extLst>
                <a:ext uri="{FF2B5EF4-FFF2-40B4-BE49-F238E27FC236}">
                  <a16:creationId xmlns:a16="http://schemas.microsoft.com/office/drawing/2014/main" id="{1FEA4A15-0DE8-9B4B-B7B7-339B6524F2DA}"/>
                </a:ext>
              </a:extLst>
            </p:cNvPr>
            <p:cNvSpPr/>
            <p:nvPr/>
          </p:nvSpPr>
          <p:spPr>
            <a:xfrm>
              <a:off x="16526033" y="9819983"/>
              <a:ext cx="234574" cy="263170"/>
            </a:xfrm>
            <a:custGeom>
              <a:avLst/>
              <a:gdLst>
                <a:gd name="connsiteX0" fmla="*/ 48290 w 234574"/>
                <a:gd name="connsiteY0" fmla="*/ 92461 h 263170"/>
                <a:gd name="connsiteX1" fmla="*/ 179379 w 234574"/>
                <a:gd name="connsiteY1" fmla="*/ 92461 h 263170"/>
                <a:gd name="connsiteX2" fmla="*/ 179379 w 234574"/>
                <a:gd name="connsiteY2" fmla="*/ 87576 h 263170"/>
                <a:gd name="connsiteX3" fmla="*/ 160948 w 234574"/>
                <a:gd name="connsiteY3" fmla="*/ 34065 h 263170"/>
                <a:gd name="connsiteX4" fmla="*/ 115024 w 234574"/>
                <a:gd name="connsiteY4" fmla="*/ 14225 h 263170"/>
                <a:gd name="connsiteX5" fmla="*/ 68023 w 234574"/>
                <a:gd name="connsiteY5" fmla="*/ 35060 h 263170"/>
                <a:gd name="connsiteX6" fmla="*/ 48290 w 234574"/>
                <a:gd name="connsiteY6" fmla="*/ 92461 h 263170"/>
                <a:gd name="connsiteX7" fmla="*/ 234575 w 234574"/>
                <a:gd name="connsiteY7" fmla="*/ 192044 h 263170"/>
                <a:gd name="connsiteX8" fmla="*/ 234575 w 234574"/>
                <a:gd name="connsiteY8" fmla="*/ 210048 h 263170"/>
                <a:gd name="connsiteX9" fmla="*/ 188863 w 234574"/>
                <a:gd name="connsiteY9" fmla="*/ 250946 h 263170"/>
                <a:gd name="connsiteX10" fmla="*/ 132914 w 234574"/>
                <a:gd name="connsiteY10" fmla="*/ 263170 h 263170"/>
                <a:gd name="connsiteX11" fmla="*/ 37564 w 234574"/>
                <a:gd name="connsiteY11" fmla="*/ 226663 h 263170"/>
                <a:gd name="connsiteX12" fmla="*/ 0 w 234574"/>
                <a:gd name="connsiteY12" fmla="*/ 134031 h 263170"/>
                <a:gd name="connsiteX13" fmla="*/ 35410 w 234574"/>
                <a:gd name="connsiteY13" fmla="*/ 38733 h 263170"/>
                <a:gd name="connsiteX14" fmla="*/ 122247 w 234574"/>
                <a:gd name="connsiteY14" fmla="*/ 0 h 263170"/>
                <a:gd name="connsiteX15" fmla="*/ 196086 w 234574"/>
                <a:gd name="connsiteY15" fmla="*/ 29951 h 263170"/>
                <a:gd name="connsiteX16" fmla="*/ 227676 w 234574"/>
                <a:gd name="connsiteY16" fmla="*/ 101354 h 263170"/>
                <a:gd name="connsiteX17" fmla="*/ 227676 w 234574"/>
                <a:gd name="connsiteY17" fmla="*/ 106687 h 263170"/>
                <a:gd name="connsiteX18" fmla="*/ 48290 w 234574"/>
                <a:gd name="connsiteY18" fmla="*/ 106687 h 263170"/>
                <a:gd name="connsiteX19" fmla="*/ 48290 w 234574"/>
                <a:gd name="connsiteY19" fmla="*/ 110018 h 263170"/>
                <a:gd name="connsiteX20" fmla="*/ 60747 w 234574"/>
                <a:gd name="connsiteY20" fmla="*/ 179202 h 263170"/>
                <a:gd name="connsiteX21" fmla="*/ 97128 w 234574"/>
                <a:gd name="connsiteY21" fmla="*/ 225209 h 263170"/>
                <a:gd name="connsiteX22" fmla="*/ 147037 w 234574"/>
                <a:gd name="connsiteY22" fmla="*/ 241824 h 263170"/>
                <a:gd name="connsiteX23" fmla="*/ 188598 w 234574"/>
                <a:gd name="connsiteY23" fmla="*/ 232101 h 263170"/>
                <a:gd name="connsiteX24" fmla="*/ 234575 w 234574"/>
                <a:gd name="connsiteY24" fmla="*/ 192044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574" h="263170">
                  <a:moveTo>
                    <a:pt x="48290" y="92461"/>
                  </a:moveTo>
                  <a:lnTo>
                    <a:pt x="179379" y="92461"/>
                  </a:lnTo>
                  <a:lnTo>
                    <a:pt x="179379" y="87576"/>
                  </a:lnTo>
                  <a:cubicBezTo>
                    <a:pt x="179379" y="65123"/>
                    <a:pt x="173234" y="47284"/>
                    <a:pt x="160948" y="34065"/>
                  </a:cubicBezTo>
                  <a:cubicBezTo>
                    <a:pt x="148656" y="20835"/>
                    <a:pt x="133350" y="14225"/>
                    <a:pt x="115024" y="14225"/>
                  </a:cubicBezTo>
                  <a:cubicBezTo>
                    <a:pt x="95544" y="14225"/>
                    <a:pt x="79879" y="21170"/>
                    <a:pt x="68023" y="35060"/>
                  </a:cubicBezTo>
                  <a:cubicBezTo>
                    <a:pt x="56161" y="48956"/>
                    <a:pt x="49585" y="68089"/>
                    <a:pt x="48290" y="92461"/>
                  </a:cubicBezTo>
                  <a:moveTo>
                    <a:pt x="234575" y="192044"/>
                  </a:moveTo>
                  <a:lnTo>
                    <a:pt x="234575" y="210048"/>
                  </a:lnTo>
                  <a:cubicBezTo>
                    <a:pt x="219628" y="229158"/>
                    <a:pt x="204387" y="242795"/>
                    <a:pt x="188863" y="250946"/>
                  </a:cubicBezTo>
                  <a:cubicBezTo>
                    <a:pt x="173345" y="259092"/>
                    <a:pt x="154696" y="263170"/>
                    <a:pt x="132914" y="263170"/>
                  </a:cubicBezTo>
                  <a:cubicBezTo>
                    <a:pt x="94396" y="263170"/>
                    <a:pt x="62613" y="250999"/>
                    <a:pt x="37564" y="226663"/>
                  </a:cubicBezTo>
                  <a:cubicBezTo>
                    <a:pt x="12521" y="202320"/>
                    <a:pt x="0" y="171445"/>
                    <a:pt x="0" y="134031"/>
                  </a:cubicBezTo>
                  <a:cubicBezTo>
                    <a:pt x="0" y="96316"/>
                    <a:pt x="11803" y="64552"/>
                    <a:pt x="35410" y="38733"/>
                  </a:cubicBezTo>
                  <a:cubicBezTo>
                    <a:pt x="59022" y="12907"/>
                    <a:pt x="87962" y="0"/>
                    <a:pt x="122247" y="0"/>
                  </a:cubicBezTo>
                  <a:cubicBezTo>
                    <a:pt x="150416" y="0"/>
                    <a:pt x="175029" y="9982"/>
                    <a:pt x="196086" y="29951"/>
                  </a:cubicBezTo>
                  <a:cubicBezTo>
                    <a:pt x="217144" y="49915"/>
                    <a:pt x="227676" y="73722"/>
                    <a:pt x="227676" y="101354"/>
                  </a:cubicBezTo>
                  <a:lnTo>
                    <a:pt x="227676" y="106687"/>
                  </a:lnTo>
                  <a:lnTo>
                    <a:pt x="48290" y="106687"/>
                  </a:lnTo>
                  <a:lnTo>
                    <a:pt x="48290" y="110018"/>
                  </a:lnTo>
                  <a:cubicBezTo>
                    <a:pt x="48290" y="136544"/>
                    <a:pt x="52440" y="159603"/>
                    <a:pt x="60747" y="179202"/>
                  </a:cubicBezTo>
                  <a:cubicBezTo>
                    <a:pt x="69047" y="198795"/>
                    <a:pt x="81174" y="214138"/>
                    <a:pt x="97128" y="225209"/>
                  </a:cubicBezTo>
                  <a:cubicBezTo>
                    <a:pt x="113081" y="236280"/>
                    <a:pt x="129718" y="241824"/>
                    <a:pt x="147037" y="241824"/>
                  </a:cubicBezTo>
                  <a:cubicBezTo>
                    <a:pt x="163208" y="241824"/>
                    <a:pt x="177060" y="238575"/>
                    <a:pt x="188598" y="232101"/>
                  </a:cubicBezTo>
                  <a:cubicBezTo>
                    <a:pt x="200131" y="225621"/>
                    <a:pt x="215454" y="212267"/>
                    <a:pt x="234575" y="192044"/>
                  </a:cubicBezTo>
                  <a:close/>
                </a:path>
              </a:pathLst>
            </a:custGeom>
            <a:solidFill>
              <a:schemeClr val="accent1"/>
            </a:solidFill>
            <a:ln w="5872" cap="flat">
              <a:noFill/>
              <a:prstDash val="solid"/>
              <a:miter/>
            </a:ln>
          </p:spPr>
          <p:txBody>
            <a:bodyPr rtlCol="0" anchor="ctr"/>
            <a:lstStyle/>
            <a:p>
              <a:endParaRPr lang="en-US"/>
            </a:p>
          </p:txBody>
        </p:sp>
        <p:sp>
          <p:nvSpPr>
            <p:cNvPr id="18" name="Freeform: Shape 29">
              <a:extLst>
                <a:ext uri="{FF2B5EF4-FFF2-40B4-BE49-F238E27FC236}">
                  <a16:creationId xmlns:a16="http://schemas.microsoft.com/office/drawing/2014/main" id="{61EF5E9E-B27E-144A-A903-37455CA68429}"/>
                </a:ext>
              </a:extLst>
            </p:cNvPr>
            <p:cNvSpPr/>
            <p:nvPr/>
          </p:nvSpPr>
          <p:spPr>
            <a:xfrm>
              <a:off x="16753702" y="9627939"/>
              <a:ext cx="144888" cy="448098"/>
            </a:xfrm>
            <a:custGeom>
              <a:avLst/>
              <a:gdLst>
                <a:gd name="connsiteX0" fmla="*/ 137989 w 144888"/>
                <a:gd name="connsiteY0" fmla="*/ 433874 h 448098"/>
                <a:gd name="connsiteX1" fmla="*/ 144888 w 144888"/>
                <a:gd name="connsiteY1" fmla="*/ 433874 h 448098"/>
                <a:gd name="connsiteX2" fmla="*/ 144888 w 144888"/>
                <a:gd name="connsiteY2" fmla="*/ 448099 h 448098"/>
                <a:gd name="connsiteX3" fmla="*/ 0 w 144888"/>
                <a:gd name="connsiteY3" fmla="*/ 448099 h 448098"/>
                <a:gd name="connsiteX4" fmla="*/ 0 w 144888"/>
                <a:gd name="connsiteY4" fmla="*/ 433874 h 448098"/>
                <a:gd name="connsiteX5" fmla="*/ 13481 w 144888"/>
                <a:gd name="connsiteY5" fmla="*/ 433874 h 448098"/>
                <a:gd name="connsiteX6" fmla="*/ 41020 w 144888"/>
                <a:gd name="connsiteY6" fmla="*/ 423815 h 448098"/>
                <a:gd name="connsiteX7" fmla="*/ 48296 w 144888"/>
                <a:gd name="connsiteY7" fmla="*/ 386419 h 448098"/>
                <a:gd name="connsiteX8" fmla="*/ 48296 w 144888"/>
                <a:gd name="connsiteY8" fmla="*/ 55571 h 448098"/>
                <a:gd name="connsiteX9" fmla="*/ 40967 w 144888"/>
                <a:gd name="connsiteY9" fmla="*/ 28786 h 448098"/>
                <a:gd name="connsiteX10" fmla="*/ 15636 w 144888"/>
                <a:gd name="connsiteY10" fmla="*/ 21341 h 448098"/>
                <a:gd name="connsiteX11" fmla="*/ 0 w 144888"/>
                <a:gd name="connsiteY11" fmla="*/ 21341 h 448098"/>
                <a:gd name="connsiteX12" fmla="*/ 0 w 144888"/>
                <a:gd name="connsiteY12" fmla="*/ 7116 h 448098"/>
                <a:gd name="connsiteX13" fmla="*/ 85060 w 144888"/>
                <a:gd name="connsiteY13" fmla="*/ 0 h 448098"/>
                <a:gd name="connsiteX14" fmla="*/ 96592 w 144888"/>
                <a:gd name="connsiteY14" fmla="*/ 0 h 448098"/>
                <a:gd name="connsiteX15" fmla="*/ 96592 w 144888"/>
                <a:gd name="connsiteY15" fmla="*/ 398525 h 448098"/>
                <a:gd name="connsiteX16" fmla="*/ 105381 w 144888"/>
                <a:gd name="connsiteY16" fmla="*/ 426423 h 448098"/>
                <a:gd name="connsiteX17" fmla="*/ 137989 w 144888"/>
                <a:gd name="connsiteY17" fmla="*/ 433874 h 44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888" h="448098">
                  <a:moveTo>
                    <a:pt x="137989" y="433874"/>
                  </a:moveTo>
                  <a:lnTo>
                    <a:pt x="144888" y="433874"/>
                  </a:lnTo>
                  <a:lnTo>
                    <a:pt x="144888" y="448099"/>
                  </a:lnTo>
                  <a:lnTo>
                    <a:pt x="0" y="448099"/>
                  </a:lnTo>
                  <a:lnTo>
                    <a:pt x="0" y="433874"/>
                  </a:lnTo>
                  <a:lnTo>
                    <a:pt x="13481" y="433874"/>
                  </a:lnTo>
                  <a:cubicBezTo>
                    <a:pt x="26991" y="433874"/>
                    <a:pt x="36169" y="430519"/>
                    <a:pt x="41020" y="423815"/>
                  </a:cubicBezTo>
                  <a:cubicBezTo>
                    <a:pt x="45871" y="417106"/>
                    <a:pt x="48296" y="404640"/>
                    <a:pt x="48296" y="386419"/>
                  </a:cubicBezTo>
                  <a:lnTo>
                    <a:pt x="48296" y="55571"/>
                  </a:lnTo>
                  <a:cubicBezTo>
                    <a:pt x="48296" y="42676"/>
                    <a:pt x="45853" y="33747"/>
                    <a:pt x="40967" y="28786"/>
                  </a:cubicBezTo>
                  <a:cubicBezTo>
                    <a:pt x="36081" y="23819"/>
                    <a:pt x="27639" y="21341"/>
                    <a:pt x="15636" y="21341"/>
                  </a:cubicBezTo>
                  <a:lnTo>
                    <a:pt x="0" y="21341"/>
                  </a:lnTo>
                  <a:lnTo>
                    <a:pt x="0" y="7116"/>
                  </a:lnTo>
                  <a:lnTo>
                    <a:pt x="85060" y="0"/>
                  </a:lnTo>
                  <a:lnTo>
                    <a:pt x="96592" y="0"/>
                  </a:lnTo>
                  <a:lnTo>
                    <a:pt x="96592" y="398525"/>
                  </a:lnTo>
                  <a:cubicBezTo>
                    <a:pt x="96592" y="412162"/>
                    <a:pt x="99524" y="421461"/>
                    <a:pt x="105381" y="426423"/>
                  </a:cubicBezTo>
                  <a:cubicBezTo>
                    <a:pt x="111239" y="431384"/>
                    <a:pt x="122106" y="433874"/>
                    <a:pt x="137989" y="433874"/>
                  </a:cubicBezTo>
                </a:path>
              </a:pathLst>
            </a:custGeom>
            <a:solidFill>
              <a:schemeClr val="accent1"/>
            </a:solidFill>
            <a:ln w="5872" cap="flat">
              <a:noFill/>
              <a:prstDash val="solid"/>
              <a:miter/>
            </a:ln>
          </p:spPr>
          <p:txBody>
            <a:bodyPr rtlCol="0" anchor="ctr"/>
            <a:lstStyle/>
            <a:p>
              <a:endParaRPr lang="en-US"/>
            </a:p>
          </p:txBody>
        </p:sp>
        <p:sp>
          <p:nvSpPr>
            <p:cNvPr id="19" name="Freeform: Shape 30">
              <a:extLst>
                <a:ext uri="{FF2B5EF4-FFF2-40B4-BE49-F238E27FC236}">
                  <a16:creationId xmlns:a16="http://schemas.microsoft.com/office/drawing/2014/main" id="{96A236FB-A745-0F45-BFEB-C47C9EDF4A23}"/>
                </a:ext>
              </a:extLst>
            </p:cNvPr>
            <p:cNvSpPr/>
            <p:nvPr/>
          </p:nvSpPr>
          <p:spPr>
            <a:xfrm>
              <a:off x="16884792" y="9627939"/>
              <a:ext cx="144882" cy="448098"/>
            </a:xfrm>
            <a:custGeom>
              <a:avLst/>
              <a:gdLst>
                <a:gd name="connsiteX0" fmla="*/ 137983 w 144882"/>
                <a:gd name="connsiteY0" fmla="*/ 433874 h 448098"/>
                <a:gd name="connsiteX1" fmla="*/ 144882 w 144882"/>
                <a:gd name="connsiteY1" fmla="*/ 433874 h 448098"/>
                <a:gd name="connsiteX2" fmla="*/ 144882 w 144882"/>
                <a:gd name="connsiteY2" fmla="*/ 448099 h 448098"/>
                <a:gd name="connsiteX3" fmla="*/ 0 w 144882"/>
                <a:gd name="connsiteY3" fmla="*/ 448099 h 448098"/>
                <a:gd name="connsiteX4" fmla="*/ 0 w 144882"/>
                <a:gd name="connsiteY4" fmla="*/ 433874 h 448098"/>
                <a:gd name="connsiteX5" fmla="*/ 13475 w 144882"/>
                <a:gd name="connsiteY5" fmla="*/ 433874 h 448098"/>
                <a:gd name="connsiteX6" fmla="*/ 41014 w 144882"/>
                <a:gd name="connsiteY6" fmla="*/ 423815 h 448098"/>
                <a:gd name="connsiteX7" fmla="*/ 48296 w 144882"/>
                <a:gd name="connsiteY7" fmla="*/ 386419 h 448098"/>
                <a:gd name="connsiteX8" fmla="*/ 48296 w 144882"/>
                <a:gd name="connsiteY8" fmla="*/ 55571 h 448098"/>
                <a:gd name="connsiteX9" fmla="*/ 40961 w 144882"/>
                <a:gd name="connsiteY9" fmla="*/ 28786 h 448098"/>
                <a:gd name="connsiteX10" fmla="*/ 15630 w 144882"/>
                <a:gd name="connsiteY10" fmla="*/ 21341 h 448098"/>
                <a:gd name="connsiteX11" fmla="*/ 0 w 144882"/>
                <a:gd name="connsiteY11" fmla="*/ 21341 h 448098"/>
                <a:gd name="connsiteX12" fmla="*/ 0 w 144882"/>
                <a:gd name="connsiteY12" fmla="*/ 7116 h 448098"/>
                <a:gd name="connsiteX13" fmla="*/ 85054 w 144882"/>
                <a:gd name="connsiteY13" fmla="*/ 0 h 448098"/>
                <a:gd name="connsiteX14" fmla="*/ 96586 w 144882"/>
                <a:gd name="connsiteY14" fmla="*/ 0 h 448098"/>
                <a:gd name="connsiteX15" fmla="*/ 96586 w 144882"/>
                <a:gd name="connsiteY15" fmla="*/ 398525 h 448098"/>
                <a:gd name="connsiteX16" fmla="*/ 105375 w 144882"/>
                <a:gd name="connsiteY16" fmla="*/ 426423 h 448098"/>
                <a:gd name="connsiteX17" fmla="*/ 137983 w 144882"/>
                <a:gd name="connsiteY17" fmla="*/ 433874 h 44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882" h="448098">
                  <a:moveTo>
                    <a:pt x="137983" y="433874"/>
                  </a:moveTo>
                  <a:lnTo>
                    <a:pt x="144882" y="433874"/>
                  </a:lnTo>
                  <a:lnTo>
                    <a:pt x="144882" y="448099"/>
                  </a:lnTo>
                  <a:lnTo>
                    <a:pt x="0" y="448099"/>
                  </a:lnTo>
                  <a:lnTo>
                    <a:pt x="0" y="433874"/>
                  </a:lnTo>
                  <a:lnTo>
                    <a:pt x="13475" y="433874"/>
                  </a:lnTo>
                  <a:cubicBezTo>
                    <a:pt x="26986" y="433874"/>
                    <a:pt x="36163" y="430519"/>
                    <a:pt x="41014" y="423815"/>
                  </a:cubicBezTo>
                  <a:cubicBezTo>
                    <a:pt x="45871" y="417106"/>
                    <a:pt x="48296" y="404640"/>
                    <a:pt x="48296" y="386419"/>
                  </a:cubicBezTo>
                  <a:lnTo>
                    <a:pt x="48296" y="55571"/>
                  </a:lnTo>
                  <a:cubicBezTo>
                    <a:pt x="48296" y="42676"/>
                    <a:pt x="45847" y="33747"/>
                    <a:pt x="40961" y="28786"/>
                  </a:cubicBezTo>
                  <a:cubicBezTo>
                    <a:pt x="36075" y="23819"/>
                    <a:pt x="27633" y="21341"/>
                    <a:pt x="15630" y="21341"/>
                  </a:cubicBezTo>
                  <a:lnTo>
                    <a:pt x="0" y="21341"/>
                  </a:lnTo>
                  <a:lnTo>
                    <a:pt x="0" y="7116"/>
                  </a:lnTo>
                  <a:lnTo>
                    <a:pt x="85054" y="0"/>
                  </a:lnTo>
                  <a:lnTo>
                    <a:pt x="96586" y="0"/>
                  </a:lnTo>
                  <a:lnTo>
                    <a:pt x="96586" y="398525"/>
                  </a:lnTo>
                  <a:cubicBezTo>
                    <a:pt x="96586" y="412162"/>
                    <a:pt x="99518" y="421461"/>
                    <a:pt x="105375" y="426423"/>
                  </a:cubicBezTo>
                  <a:cubicBezTo>
                    <a:pt x="111233" y="431384"/>
                    <a:pt x="122100" y="433874"/>
                    <a:pt x="137983" y="433874"/>
                  </a:cubicBezTo>
                </a:path>
              </a:pathLst>
            </a:custGeom>
            <a:solidFill>
              <a:schemeClr val="accent1"/>
            </a:solidFill>
            <a:ln w="5872" cap="flat">
              <a:noFill/>
              <a:prstDash val="solid"/>
              <a:miter/>
            </a:ln>
          </p:spPr>
          <p:txBody>
            <a:bodyPr rtlCol="0" anchor="ctr"/>
            <a:lstStyle/>
            <a:p>
              <a:endParaRPr lang="en-US"/>
            </a:p>
          </p:txBody>
        </p:sp>
        <p:sp>
          <p:nvSpPr>
            <p:cNvPr id="20" name="Freeform: Shape 31">
              <a:extLst>
                <a:ext uri="{FF2B5EF4-FFF2-40B4-BE49-F238E27FC236}">
                  <a16:creationId xmlns:a16="http://schemas.microsoft.com/office/drawing/2014/main" id="{C092F904-FBC8-934F-9F5C-2117DD7522D9}"/>
                </a:ext>
              </a:extLst>
            </p:cNvPr>
            <p:cNvSpPr/>
            <p:nvPr/>
          </p:nvSpPr>
          <p:spPr>
            <a:xfrm>
              <a:off x="17015887" y="9684840"/>
              <a:ext cx="144876" cy="391197"/>
            </a:xfrm>
            <a:custGeom>
              <a:avLst/>
              <a:gdLst>
                <a:gd name="connsiteX0" fmla="*/ 72862 w 144876"/>
                <a:gd name="connsiteY0" fmla="*/ 0 h 391197"/>
                <a:gd name="connsiteX1" fmla="*/ 89675 w 144876"/>
                <a:gd name="connsiteY1" fmla="*/ 9170 h 391197"/>
                <a:gd name="connsiteX2" fmla="*/ 96574 w 144876"/>
                <a:gd name="connsiteY2" fmla="*/ 31676 h 391197"/>
                <a:gd name="connsiteX3" fmla="*/ 89569 w 144876"/>
                <a:gd name="connsiteY3" fmla="*/ 54459 h 391197"/>
                <a:gd name="connsiteX4" fmla="*/ 72862 w 144876"/>
                <a:gd name="connsiteY4" fmla="*/ 64017 h 391197"/>
                <a:gd name="connsiteX5" fmla="*/ 55560 w 144876"/>
                <a:gd name="connsiteY5" fmla="*/ 54459 h 391197"/>
                <a:gd name="connsiteX6" fmla="*/ 48284 w 144876"/>
                <a:gd name="connsiteY6" fmla="*/ 31676 h 391197"/>
                <a:gd name="connsiteX7" fmla="*/ 55454 w 144876"/>
                <a:gd name="connsiteY7" fmla="*/ 9170 h 391197"/>
                <a:gd name="connsiteX8" fmla="*/ 72862 w 144876"/>
                <a:gd name="connsiteY8" fmla="*/ 0 h 391197"/>
                <a:gd name="connsiteX9" fmla="*/ 84289 w 144876"/>
                <a:gd name="connsiteY9" fmla="*/ 135143 h 391197"/>
                <a:gd name="connsiteX10" fmla="*/ 96580 w 144876"/>
                <a:gd name="connsiteY10" fmla="*/ 135143 h 391197"/>
                <a:gd name="connsiteX11" fmla="*/ 96580 w 144876"/>
                <a:gd name="connsiteY11" fmla="*/ 342966 h 391197"/>
                <a:gd name="connsiteX12" fmla="*/ 106988 w 144876"/>
                <a:gd name="connsiteY12" fmla="*/ 370140 h 391197"/>
                <a:gd name="connsiteX13" fmla="*/ 144876 w 144876"/>
                <a:gd name="connsiteY13" fmla="*/ 376973 h 391197"/>
                <a:gd name="connsiteX14" fmla="*/ 144876 w 144876"/>
                <a:gd name="connsiteY14" fmla="*/ 391198 h 391197"/>
                <a:gd name="connsiteX15" fmla="*/ 0 w 144876"/>
                <a:gd name="connsiteY15" fmla="*/ 391198 h 391197"/>
                <a:gd name="connsiteX16" fmla="*/ 0 w 144876"/>
                <a:gd name="connsiteY16" fmla="*/ 376973 h 391197"/>
                <a:gd name="connsiteX17" fmla="*/ 39448 w 144876"/>
                <a:gd name="connsiteY17" fmla="*/ 370416 h 391197"/>
                <a:gd name="connsiteX18" fmla="*/ 48290 w 144876"/>
                <a:gd name="connsiteY18" fmla="*/ 343190 h 391197"/>
                <a:gd name="connsiteX19" fmla="*/ 48290 w 144876"/>
                <a:gd name="connsiteY19" fmla="*/ 192933 h 391197"/>
                <a:gd name="connsiteX20" fmla="*/ 40202 w 144876"/>
                <a:gd name="connsiteY20" fmla="*/ 163594 h 391197"/>
                <a:gd name="connsiteX21" fmla="*/ 0 w 144876"/>
                <a:gd name="connsiteY21" fmla="*/ 156478 h 391197"/>
                <a:gd name="connsiteX22" fmla="*/ 0 w 144876"/>
                <a:gd name="connsiteY22" fmla="*/ 142253 h 391197"/>
                <a:gd name="connsiteX23" fmla="*/ 84289 w 144876"/>
                <a:gd name="connsiteY23" fmla="*/ 135143 h 39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876" h="391197">
                  <a:moveTo>
                    <a:pt x="72862" y="0"/>
                  </a:moveTo>
                  <a:cubicBezTo>
                    <a:pt x="79473" y="0"/>
                    <a:pt x="85071" y="3060"/>
                    <a:pt x="89675" y="9170"/>
                  </a:cubicBezTo>
                  <a:cubicBezTo>
                    <a:pt x="94273" y="15285"/>
                    <a:pt x="96574" y="22783"/>
                    <a:pt x="96574" y="31676"/>
                  </a:cubicBezTo>
                  <a:cubicBezTo>
                    <a:pt x="96574" y="40492"/>
                    <a:pt x="94243" y="48085"/>
                    <a:pt x="89569" y="54459"/>
                  </a:cubicBezTo>
                  <a:cubicBezTo>
                    <a:pt x="84901" y="60833"/>
                    <a:pt x="79332" y="64017"/>
                    <a:pt x="72862" y="64017"/>
                  </a:cubicBezTo>
                  <a:cubicBezTo>
                    <a:pt x="66175" y="64017"/>
                    <a:pt x="60411" y="60833"/>
                    <a:pt x="55560" y="54459"/>
                  </a:cubicBezTo>
                  <a:cubicBezTo>
                    <a:pt x="50710" y="48085"/>
                    <a:pt x="48284" y="40492"/>
                    <a:pt x="48284" y="31676"/>
                  </a:cubicBezTo>
                  <a:cubicBezTo>
                    <a:pt x="48284" y="22783"/>
                    <a:pt x="50674" y="15285"/>
                    <a:pt x="55454" y="9170"/>
                  </a:cubicBezTo>
                  <a:cubicBezTo>
                    <a:pt x="60229" y="3060"/>
                    <a:pt x="66033" y="0"/>
                    <a:pt x="72862" y="0"/>
                  </a:cubicBezTo>
                  <a:moveTo>
                    <a:pt x="84289" y="135143"/>
                  </a:moveTo>
                  <a:lnTo>
                    <a:pt x="96580" y="135143"/>
                  </a:lnTo>
                  <a:lnTo>
                    <a:pt x="96580" y="342966"/>
                  </a:lnTo>
                  <a:cubicBezTo>
                    <a:pt x="96580" y="356526"/>
                    <a:pt x="100048" y="365584"/>
                    <a:pt x="106988" y="370140"/>
                  </a:cubicBezTo>
                  <a:cubicBezTo>
                    <a:pt x="113923" y="374689"/>
                    <a:pt x="126545" y="376973"/>
                    <a:pt x="144876" y="376973"/>
                  </a:cubicBezTo>
                  <a:lnTo>
                    <a:pt x="144876" y="391198"/>
                  </a:lnTo>
                  <a:lnTo>
                    <a:pt x="0" y="391198"/>
                  </a:lnTo>
                  <a:lnTo>
                    <a:pt x="0" y="376973"/>
                  </a:lnTo>
                  <a:cubicBezTo>
                    <a:pt x="20410" y="376973"/>
                    <a:pt x="33555" y="374789"/>
                    <a:pt x="39448" y="370416"/>
                  </a:cubicBezTo>
                  <a:cubicBezTo>
                    <a:pt x="45341" y="366043"/>
                    <a:pt x="48290" y="356968"/>
                    <a:pt x="48290" y="343190"/>
                  </a:cubicBezTo>
                  <a:lnTo>
                    <a:pt x="48290" y="192933"/>
                  </a:lnTo>
                  <a:cubicBezTo>
                    <a:pt x="48290" y="178113"/>
                    <a:pt x="45594" y="168337"/>
                    <a:pt x="40202" y="163594"/>
                  </a:cubicBezTo>
                  <a:cubicBezTo>
                    <a:pt x="34815" y="158850"/>
                    <a:pt x="21417" y="156478"/>
                    <a:pt x="0" y="156478"/>
                  </a:cubicBezTo>
                  <a:lnTo>
                    <a:pt x="0" y="142253"/>
                  </a:lnTo>
                  <a:lnTo>
                    <a:pt x="84289" y="135143"/>
                  </a:lnTo>
                  <a:close/>
                </a:path>
              </a:pathLst>
            </a:custGeom>
            <a:solidFill>
              <a:schemeClr val="accent1"/>
            </a:solidFill>
            <a:ln w="5872" cap="flat">
              <a:noFill/>
              <a:prstDash val="solid"/>
              <a:miter/>
            </a:ln>
          </p:spPr>
          <p:txBody>
            <a:bodyPr rtlCol="0" anchor="ctr"/>
            <a:lstStyle/>
            <a:p>
              <a:endParaRPr lang="en-US"/>
            </a:p>
          </p:txBody>
        </p:sp>
        <p:sp>
          <p:nvSpPr>
            <p:cNvPr id="21" name="Freeform: Shape 32">
              <a:extLst>
                <a:ext uri="{FF2B5EF4-FFF2-40B4-BE49-F238E27FC236}">
                  <a16:creationId xmlns:a16="http://schemas.microsoft.com/office/drawing/2014/main" id="{7272E40F-7BD3-7B48-94D0-F63ED69D8E02}"/>
                </a:ext>
              </a:extLst>
            </p:cNvPr>
            <p:cNvSpPr/>
            <p:nvPr/>
          </p:nvSpPr>
          <p:spPr>
            <a:xfrm>
              <a:off x="17146953" y="9656389"/>
              <a:ext cx="358770" cy="419648"/>
            </a:xfrm>
            <a:custGeom>
              <a:avLst/>
              <a:gdLst>
                <a:gd name="connsiteX0" fmla="*/ 264657 w 358770"/>
                <a:gd name="connsiteY0" fmla="*/ 28451 h 419648"/>
                <a:gd name="connsiteX1" fmla="*/ 206983 w 358770"/>
                <a:gd name="connsiteY1" fmla="*/ 28451 h 419648"/>
                <a:gd name="connsiteX2" fmla="*/ 206983 w 358770"/>
                <a:gd name="connsiteY2" fmla="*/ 342631 h 419648"/>
                <a:gd name="connsiteX3" fmla="*/ 216849 w 358770"/>
                <a:gd name="connsiteY3" fmla="*/ 392534 h 419648"/>
                <a:gd name="connsiteX4" fmla="*/ 255279 w 358770"/>
                <a:gd name="connsiteY4" fmla="*/ 405423 h 419648"/>
                <a:gd name="connsiteX5" fmla="*/ 255279 w 358770"/>
                <a:gd name="connsiteY5" fmla="*/ 419648 h 419648"/>
                <a:gd name="connsiteX6" fmla="*/ 103497 w 358770"/>
                <a:gd name="connsiteY6" fmla="*/ 419648 h 419648"/>
                <a:gd name="connsiteX7" fmla="*/ 103497 w 358770"/>
                <a:gd name="connsiteY7" fmla="*/ 405423 h 419648"/>
                <a:gd name="connsiteX8" fmla="*/ 141709 w 358770"/>
                <a:gd name="connsiteY8" fmla="*/ 390586 h 419648"/>
                <a:gd name="connsiteX9" fmla="*/ 151793 w 358770"/>
                <a:gd name="connsiteY9" fmla="*/ 340524 h 419648"/>
                <a:gd name="connsiteX10" fmla="*/ 151793 w 358770"/>
                <a:gd name="connsiteY10" fmla="*/ 28451 h 419648"/>
                <a:gd name="connsiteX11" fmla="*/ 94543 w 358770"/>
                <a:gd name="connsiteY11" fmla="*/ 28451 h 419648"/>
                <a:gd name="connsiteX12" fmla="*/ 34821 w 358770"/>
                <a:gd name="connsiteY12" fmla="*/ 41675 h 419648"/>
                <a:gd name="connsiteX13" fmla="*/ 13799 w 358770"/>
                <a:gd name="connsiteY13" fmla="*/ 85352 h 419648"/>
                <a:gd name="connsiteX14" fmla="*/ 0 w 358770"/>
                <a:gd name="connsiteY14" fmla="*/ 85352 h 419648"/>
                <a:gd name="connsiteX15" fmla="*/ 0 w 358770"/>
                <a:gd name="connsiteY15" fmla="*/ 0 h 419648"/>
                <a:gd name="connsiteX16" fmla="*/ 13799 w 358770"/>
                <a:gd name="connsiteY16" fmla="*/ 0 h 419648"/>
                <a:gd name="connsiteX17" fmla="*/ 73415 w 358770"/>
                <a:gd name="connsiteY17" fmla="*/ 14225 h 419648"/>
                <a:gd name="connsiteX18" fmla="*/ 281900 w 358770"/>
                <a:gd name="connsiteY18" fmla="*/ 14225 h 419648"/>
                <a:gd name="connsiteX19" fmla="*/ 344966 w 358770"/>
                <a:gd name="connsiteY19" fmla="*/ 0 h 419648"/>
                <a:gd name="connsiteX20" fmla="*/ 358771 w 358770"/>
                <a:gd name="connsiteY20" fmla="*/ 0 h 419648"/>
                <a:gd name="connsiteX21" fmla="*/ 358771 w 358770"/>
                <a:gd name="connsiteY21" fmla="*/ 85352 h 419648"/>
                <a:gd name="connsiteX22" fmla="*/ 344966 w 358770"/>
                <a:gd name="connsiteY22" fmla="*/ 85352 h 419648"/>
                <a:gd name="connsiteX23" fmla="*/ 319529 w 358770"/>
                <a:gd name="connsiteY23" fmla="*/ 40457 h 419648"/>
                <a:gd name="connsiteX24" fmla="*/ 264657 w 358770"/>
                <a:gd name="connsiteY24" fmla="*/ 28451 h 41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8770" h="419648">
                  <a:moveTo>
                    <a:pt x="264657" y="28451"/>
                  </a:moveTo>
                  <a:lnTo>
                    <a:pt x="206983" y="28451"/>
                  </a:lnTo>
                  <a:lnTo>
                    <a:pt x="206983" y="342631"/>
                  </a:lnTo>
                  <a:cubicBezTo>
                    <a:pt x="206983" y="367297"/>
                    <a:pt x="210274" y="383935"/>
                    <a:pt x="216849" y="392534"/>
                  </a:cubicBezTo>
                  <a:cubicBezTo>
                    <a:pt x="223425" y="401127"/>
                    <a:pt x="236235" y="405423"/>
                    <a:pt x="255279" y="405423"/>
                  </a:cubicBezTo>
                  <a:lnTo>
                    <a:pt x="255279" y="419648"/>
                  </a:lnTo>
                  <a:lnTo>
                    <a:pt x="103497" y="419648"/>
                  </a:lnTo>
                  <a:lnTo>
                    <a:pt x="103497" y="405423"/>
                  </a:lnTo>
                  <a:cubicBezTo>
                    <a:pt x="122253" y="405423"/>
                    <a:pt x="134992" y="400473"/>
                    <a:pt x="141709" y="390586"/>
                  </a:cubicBezTo>
                  <a:cubicBezTo>
                    <a:pt x="148432" y="380698"/>
                    <a:pt x="151793" y="364007"/>
                    <a:pt x="151793" y="340524"/>
                  </a:cubicBezTo>
                  <a:lnTo>
                    <a:pt x="151793" y="28451"/>
                  </a:lnTo>
                  <a:lnTo>
                    <a:pt x="94543" y="28451"/>
                  </a:lnTo>
                  <a:cubicBezTo>
                    <a:pt x="67169" y="28451"/>
                    <a:pt x="47260" y="32859"/>
                    <a:pt x="34821" y="41675"/>
                  </a:cubicBezTo>
                  <a:cubicBezTo>
                    <a:pt x="22382" y="50492"/>
                    <a:pt x="15382" y="65053"/>
                    <a:pt x="13799" y="85352"/>
                  </a:cubicBezTo>
                  <a:lnTo>
                    <a:pt x="0" y="85352"/>
                  </a:lnTo>
                  <a:lnTo>
                    <a:pt x="0" y="0"/>
                  </a:lnTo>
                  <a:lnTo>
                    <a:pt x="13799" y="0"/>
                  </a:lnTo>
                  <a:cubicBezTo>
                    <a:pt x="24442" y="9487"/>
                    <a:pt x="44311" y="14225"/>
                    <a:pt x="73415" y="14225"/>
                  </a:cubicBezTo>
                  <a:lnTo>
                    <a:pt x="281900" y="14225"/>
                  </a:lnTo>
                  <a:cubicBezTo>
                    <a:pt x="311946" y="14225"/>
                    <a:pt x="332963" y="9487"/>
                    <a:pt x="344966" y="0"/>
                  </a:cubicBezTo>
                  <a:lnTo>
                    <a:pt x="358771" y="0"/>
                  </a:lnTo>
                  <a:lnTo>
                    <a:pt x="358771" y="85352"/>
                  </a:lnTo>
                  <a:lnTo>
                    <a:pt x="344966" y="85352"/>
                  </a:lnTo>
                  <a:cubicBezTo>
                    <a:pt x="340221" y="63422"/>
                    <a:pt x="331744" y="48455"/>
                    <a:pt x="319529" y="40457"/>
                  </a:cubicBezTo>
                  <a:cubicBezTo>
                    <a:pt x="307313" y="32453"/>
                    <a:pt x="289023" y="28451"/>
                    <a:pt x="264657" y="28451"/>
                  </a:cubicBezTo>
                </a:path>
              </a:pathLst>
            </a:custGeom>
            <a:solidFill>
              <a:schemeClr val="tx1"/>
            </a:solidFill>
            <a:ln w="5872" cap="flat">
              <a:noFill/>
              <a:prstDash val="solid"/>
              <a:miter/>
            </a:ln>
          </p:spPr>
          <p:txBody>
            <a:bodyPr rtlCol="0" anchor="ctr"/>
            <a:lstStyle/>
            <a:p>
              <a:endParaRPr lang="en-US"/>
            </a:p>
          </p:txBody>
        </p:sp>
        <p:sp>
          <p:nvSpPr>
            <p:cNvPr id="22" name="Freeform: Shape 33">
              <a:extLst>
                <a:ext uri="{FF2B5EF4-FFF2-40B4-BE49-F238E27FC236}">
                  <a16:creationId xmlns:a16="http://schemas.microsoft.com/office/drawing/2014/main" id="{2EFC2E9B-B5F1-A944-A3AC-A842DE54D0A4}"/>
                </a:ext>
              </a:extLst>
            </p:cNvPr>
            <p:cNvSpPr/>
            <p:nvPr/>
          </p:nvSpPr>
          <p:spPr>
            <a:xfrm>
              <a:off x="17426380" y="9819983"/>
              <a:ext cx="234574" cy="263170"/>
            </a:xfrm>
            <a:custGeom>
              <a:avLst/>
              <a:gdLst>
                <a:gd name="connsiteX0" fmla="*/ 48296 w 234574"/>
                <a:gd name="connsiteY0" fmla="*/ 92461 h 263170"/>
                <a:gd name="connsiteX1" fmla="*/ 179379 w 234574"/>
                <a:gd name="connsiteY1" fmla="*/ 92461 h 263170"/>
                <a:gd name="connsiteX2" fmla="*/ 179379 w 234574"/>
                <a:gd name="connsiteY2" fmla="*/ 87576 h 263170"/>
                <a:gd name="connsiteX3" fmla="*/ 160948 w 234574"/>
                <a:gd name="connsiteY3" fmla="*/ 34065 h 263170"/>
                <a:gd name="connsiteX4" fmla="*/ 115024 w 234574"/>
                <a:gd name="connsiteY4" fmla="*/ 14225 h 263170"/>
                <a:gd name="connsiteX5" fmla="*/ 68023 w 234574"/>
                <a:gd name="connsiteY5" fmla="*/ 35060 h 263170"/>
                <a:gd name="connsiteX6" fmla="*/ 48296 w 234574"/>
                <a:gd name="connsiteY6" fmla="*/ 92461 h 263170"/>
                <a:gd name="connsiteX7" fmla="*/ 234575 w 234574"/>
                <a:gd name="connsiteY7" fmla="*/ 192044 h 263170"/>
                <a:gd name="connsiteX8" fmla="*/ 234575 w 234574"/>
                <a:gd name="connsiteY8" fmla="*/ 210048 h 263170"/>
                <a:gd name="connsiteX9" fmla="*/ 188869 w 234574"/>
                <a:gd name="connsiteY9" fmla="*/ 250946 h 263170"/>
                <a:gd name="connsiteX10" fmla="*/ 132920 w 234574"/>
                <a:gd name="connsiteY10" fmla="*/ 263170 h 263170"/>
                <a:gd name="connsiteX11" fmla="*/ 37570 w 234574"/>
                <a:gd name="connsiteY11" fmla="*/ 226663 h 263170"/>
                <a:gd name="connsiteX12" fmla="*/ 0 w 234574"/>
                <a:gd name="connsiteY12" fmla="*/ 134031 h 263170"/>
                <a:gd name="connsiteX13" fmla="*/ 35410 w 234574"/>
                <a:gd name="connsiteY13" fmla="*/ 38733 h 263170"/>
                <a:gd name="connsiteX14" fmla="*/ 122247 w 234574"/>
                <a:gd name="connsiteY14" fmla="*/ 0 h 263170"/>
                <a:gd name="connsiteX15" fmla="*/ 196098 w 234574"/>
                <a:gd name="connsiteY15" fmla="*/ 29951 h 263170"/>
                <a:gd name="connsiteX16" fmla="*/ 227676 w 234574"/>
                <a:gd name="connsiteY16" fmla="*/ 101354 h 263170"/>
                <a:gd name="connsiteX17" fmla="*/ 227676 w 234574"/>
                <a:gd name="connsiteY17" fmla="*/ 106687 h 263170"/>
                <a:gd name="connsiteX18" fmla="*/ 48296 w 234574"/>
                <a:gd name="connsiteY18" fmla="*/ 106687 h 263170"/>
                <a:gd name="connsiteX19" fmla="*/ 48296 w 234574"/>
                <a:gd name="connsiteY19" fmla="*/ 110018 h 263170"/>
                <a:gd name="connsiteX20" fmla="*/ 60747 w 234574"/>
                <a:gd name="connsiteY20" fmla="*/ 179202 h 263170"/>
                <a:gd name="connsiteX21" fmla="*/ 97128 w 234574"/>
                <a:gd name="connsiteY21" fmla="*/ 225209 h 263170"/>
                <a:gd name="connsiteX22" fmla="*/ 147043 w 234574"/>
                <a:gd name="connsiteY22" fmla="*/ 241824 h 263170"/>
                <a:gd name="connsiteX23" fmla="*/ 188598 w 234574"/>
                <a:gd name="connsiteY23" fmla="*/ 232101 h 263170"/>
                <a:gd name="connsiteX24" fmla="*/ 234575 w 234574"/>
                <a:gd name="connsiteY24" fmla="*/ 192044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574" h="263170">
                  <a:moveTo>
                    <a:pt x="48296" y="92461"/>
                  </a:moveTo>
                  <a:lnTo>
                    <a:pt x="179379" y="92461"/>
                  </a:lnTo>
                  <a:lnTo>
                    <a:pt x="179379" y="87576"/>
                  </a:lnTo>
                  <a:cubicBezTo>
                    <a:pt x="179379" y="65123"/>
                    <a:pt x="173234" y="47284"/>
                    <a:pt x="160948" y="34065"/>
                  </a:cubicBezTo>
                  <a:cubicBezTo>
                    <a:pt x="148656" y="20835"/>
                    <a:pt x="133350" y="14225"/>
                    <a:pt x="115024" y="14225"/>
                  </a:cubicBezTo>
                  <a:cubicBezTo>
                    <a:pt x="95544" y="14225"/>
                    <a:pt x="79879" y="21170"/>
                    <a:pt x="68023" y="35060"/>
                  </a:cubicBezTo>
                  <a:cubicBezTo>
                    <a:pt x="56161" y="48956"/>
                    <a:pt x="49585" y="68089"/>
                    <a:pt x="48296" y="92461"/>
                  </a:cubicBezTo>
                  <a:moveTo>
                    <a:pt x="234575" y="192044"/>
                  </a:moveTo>
                  <a:lnTo>
                    <a:pt x="234575" y="210048"/>
                  </a:lnTo>
                  <a:cubicBezTo>
                    <a:pt x="219628" y="229158"/>
                    <a:pt x="204393" y="242795"/>
                    <a:pt x="188869" y="250946"/>
                  </a:cubicBezTo>
                  <a:cubicBezTo>
                    <a:pt x="173345" y="259092"/>
                    <a:pt x="154696" y="263170"/>
                    <a:pt x="132920" y="263170"/>
                  </a:cubicBezTo>
                  <a:cubicBezTo>
                    <a:pt x="94396" y="263170"/>
                    <a:pt x="62613" y="250999"/>
                    <a:pt x="37570" y="226663"/>
                  </a:cubicBezTo>
                  <a:cubicBezTo>
                    <a:pt x="12521" y="202320"/>
                    <a:pt x="0" y="171445"/>
                    <a:pt x="0" y="134031"/>
                  </a:cubicBezTo>
                  <a:cubicBezTo>
                    <a:pt x="0" y="96316"/>
                    <a:pt x="11803" y="64552"/>
                    <a:pt x="35410" y="38733"/>
                  </a:cubicBezTo>
                  <a:cubicBezTo>
                    <a:pt x="59028" y="12907"/>
                    <a:pt x="87974" y="0"/>
                    <a:pt x="122247" y="0"/>
                  </a:cubicBezTo>
                  <a:cubicBezTo>
                    <a:pt x="150416" y="0"/>
                    <a:pt x="175041" y="9982"/>
                    <a:pt x="196098" y="29951"/>
                  </a:cubicBezTo>
                  <a:cubicBezTo>
                    <a:pt x="217150" y="49915"/>
                    <a:pt x="227676" y="73722"/>
                    <a:pt x="227676" y="101354"/>
                  </a:cubicBezTo>
                  <a:lnTo>
                    <a:pt x="227676" y="106687"/>
                  </a:lnTo>
                  <a:lnTo>
                    <a:pt x="48296" y="106687"/>
                  </a:lnTo>
                  <a:lnTo>
                    <a:pt x="48296" y="110018"/>
                  </a:lnTo>
                  <a:cubicBezTo>
                    <a:pt x="48296" y="136544"/>
                    <a:pt x="52446" y="159603"/>
                    <a:pt x="60747" y="179202"/>
                  </a:cubicBezTo>
                  <a:cubicBezTo>
                    <a:pt x="69047" y="198795"/>
                    <a:pt x="81174" y="214138"/>
                    <a:pt x="97128" y="225209"/>
                  </a:cubicBezTo>
                  <a:cubicBezTo>
                    <a:pt x="113081" y="236280"/>
                    <a:pt x="129718" y="241824"/>
                    <a:pt x="147043" y="241824"/>
                  </a:cubicBezTo>
                  <a:cubicBezTo>
                    <a:pt x="163202" y="241824"/>
                    <a:pt x="177060" y="238575"/>
                    <a:pt x="188598" y="232101"/>
                  </a:cubicBezTo>
                  <a:cubicBezTo>
                    <a:pt x="200131" y="225621"/>
                    <a:pt x="215460" y="212267"/>
                    <a:pt x="234575" y="192044"/>
                  </a:cubicBezTo>
                  <a:close/>
                </a:path>
              </a:pathLst>
            </a:custGeom>
            <a:solidFill>
              <a:schemeClr val="tx1"/>
            </a:solidFill>
            <a:ln w="5872" cap="flat">
              <a:noFill/>
              <a:prstDash val="solid"/>
              <a:miter/>
            </a:ln>
          </p:spPr>
          <p:txBody>
            <a:bodyPr rtlCol="0" anchor="ctr"/>
            <a:lstStyle/>
            <a:p>
              <a:endParaRPr lang="en-US"/>
            </a:p>
          </p:txBody>
        </p:sp>
        <p:sp>
          <p:nvSpPr>
            <p:cNvPr id="23" name="Freeform: Shape 34">
              <a:extLst>
                <a:ext uri="{FF2B5EF4-FFF2-40B4-BE49-F238E27FC236}">
                  <a16:creationId xmlns:a16="http://schemas.microsoft.com/office/drawing/2014/main" id="{874135AB-3DB6-9542-80DF-69EED640CE54}"/>
                </a:ext>
              </a:extLst>
            </p:cNvPr>
            <p:cNvSpPr/>
            <p:nvPr/>
          </p:nvSpPr>
          <p:spPr>
            <a:xfrm>
              <a:off x="17674753" y="9819983"/>
              <a:ext cx="227675" cy="263170"/>
            </a:xfrm>
            <a:custGeom>
              <a:avLst/>
              <a:gdLst>
                <a:gd name="connsiteX0" fmla="*/ 220776 w 227675"/>
                <a:gd name="connsiteY0" fmla="*/ 0 h 263170"/>
                <a:gd name="connsiteX1" fmla="*/ 220776 w 227675"/>
                <a:gd name="connsiteY1" fmla="*/ 85352 h 263170"/>
                <a:gd name="connsiteX2" fmla="*/ 206977 w 227675"/>
                <a:gd name="connsiteY2" fmla="*/ 85352 h 263170"/>
                <a:gd name="connsiteX3" fmla="*/ 178302 w 227675"/>
                <a:gd name="connsiteY3" fmla="*/ 33341 h 263170"/>
                <a:gd name="connsiteX4" fmla="*/ 127852 w 227675"/>
                <a:gd name="connsiteY4" fmla="*/ 14225 h 263170"/>
                <a:gd name="connsiteX5" fmla="*/ 70448 w 227675"/>
                <a:gd name="connsiteY5" fmla="*/ 42952 h 263170"/>
                <a:gd name="connsiteX6" fmla="*/ 48290 w 227675"/>
                <a:gd name="connsiteY6" fmla="*/ 117463 h 263170"/>
                <a:gd name="connsiteX7" fmla="*/ 74864 w 227675"/>
                <a:gd name="connsiteY7" fmla="*/ 204927 h 263170"/>
                <a:gd name="connsiteX8" fmla="*/ 138201 w 227675"/>
                <a:gd name="connsiteY8" fmla="*/ 241830 h 263170"/>
                <a:gd name="connsiteX9" fmla="*/ 186550 w 227675"/>
                <a:gd name="connsiteY9" fmla="*/ 228664 h 263170"/>
                <a:gd name="connsiteX10" fmla="*/ 227676 w 227675"/>
                <a:gd name="connsiteY10" fmla="*/ 192044 h 263170"/>
                <a:gd name="connsiteX11" fmla="*/ 227676 w 227675"/>
                <a:gd name="connsiteY11" fmla="*/ 209712 h 263170"/>
                <a:gd name="connsiteX12" fmla="*/ 121164 w 227675"/>
                <a:gd name="connsiteY12" fmla="*/ 263170 h 263170"/>
                <a:gd name="connsiteX13" fmla="*/ 33785 w 227675"/>
                <a:gd name="connsiteY13" fmla="*/ 228216 h 263170"/>
                <a:gd name="connsiteX14" fmla="*/ 0 w 227675"/>
                <a:gd name="connsiteY14" fmla="*/ 137362 h 263170"/>
                <a:gd name="connsiteX15" fmla="*/ 36110 w 227675"/>
                <a:gd name="connsiteY15" fmla="*/ 40063 h 263170"/>
                <a:gd name="connsiteX16" fmla="*/ 123213 w 227675"/>
                <a:gd name="connsiteY16" fmla="*/ 0 h 263170"/>
                <a:gd name="connsiteX17" fmla="*/ 173987 w 227675"/>
                <a:gd name="connsiteY17" fmla="*/ 9334 h 263170"/>
                <a:gd name="connsiteX18" fmla="*/ 190806 w 227675"/>
                <a:gd name="connsiteY18" fmla="*/ 13337 h 263170"/>
                <a:gd name="connsiteX19" fmla="*/ 206977 w 227675"/>
                <a:gd name="connsiteY19" fmla="*/ 0 h 263170"/>
                <a:gd name="connsiteX20" fmla="*/ 220776 w 227675"/>
                <a:gd name="connsiteY20" fmla="*/ 0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675" h="263170">
                  <a:moveTo>
                    <a:pt x="220776" y="0"/>
                  </a:moveTo>
                  <a:lnTo>
                    <a:pt x="220776" y="85352"/>
                  </a:lnTo>
                  <a:lnTo>
                    <a:pt x="206977" y="85352"/>
                  </a:lnTo>
                  <a:cubicBezTo>
                    <a:pt x="201944" y="63416"/>
                    <a:pt x="192384" y="46078"/>
                    <a:pt x="178302" y="33341"/>
                  </a:cubicBezTo>
                  <a:cubicBezTo>
                    <a:pt x="164209" y="20599"/>
                    <a:pt x="147396" y="14225"/>
                    <a:pt x="127852" y="14225"/>
                  </a:cubicBezTo>
                  <a:cubicBezTo>
                    <a:pt x="104351" y="14225"/>
                    <a:pt x="85213" y="23801"/>
                    <a:pt x="70448" y="42952"/>
                  </a:cubicBezTo>
                  <a:cubicBezTo>
                    <a:pt x="55678" y="62104"/>
                    <a:pt x="48290" y="86947"/>
                    <a:pt x="48290" y="117463"/>
                  </a:cubicBezTo>
                  <a:cubicBezTo>
                    <a:pt x="48290" y="151181"/>
                    <a:pt x="57150" y="180338"/>
                    <a:pt x="74864" y="204927"/>
                  </a:cubicBezTo>
                  <a:cubicBezTo>
                    <a:pt x="92583" y="229523"/>
                    <a:pt x="113694" y="241830"/>
                    <a:pt x="138201" y="241830"/>
                  </a:cubicBezTo>
                  <a:cubicBezTo>
                    <a:pt x="154443" y="241830"/>
                    <a:pt x="170555" y="237439"/>
                    <a:pt x="186550" y="228664"/>
                  </a:cubicBezTo>
                  <a:cubicBezTo>
                    <a:pt x="202538" y="219883"/>
                    <a:pt x="216249" y="207676"/>
                    <a:pt x="227676" y="192044"/>
                  </a:cubicBezTo>
                  <a:lnTo>
                    <a:pt x="227676" y="209712"/>
                  </a:lnTo>
                  <a:cubicBezTo>
                    <a:pt x="201514" y="245349"/>
                    <a:pt x="166004" y="263170"/>
                    <a:pt x="121164" y="263170"/>
                  </a:cubicBezTo>
                  <a:cubicBezTo>
                    <a:pt x="85448" y="263170"/>
                    <a:pt x="56320" y="251517"/>
                    <a:pt x="33785" y="228216"/>
                  </a:cubicBezTo>
                  <a:cubicBezTo>
                    <a:pt x="11262" y="204916"/>
                    <a:pt x="0" y="174635"/>
                    <a:pt x="0" y="137362"/>
                  </a:cubicBezTo>
                  <a:cubicBezTo>
                    <a:pt x="0" y="99206"/>
                    <a:pt x="12033" y="66771"/>
                    <a:pt x="36110" y="40063"/>
                  </a:cubicBezTo>
                  <a:cubicBezTo>
                    <a:pt x="60188" y="13354"/>
                    <a:pt x="89216" y="0"/>
                    <a:pt x="123213" y="0"/>
                  </a:cubicBezTo>
                  <a:cubicBezTo>
                    <a:pt x="138377" y="0"/>
                    <a:pt x="155302" y="3113"/>
                    <a:pt x="173987" y="9334"/>
                  </a:cubicBezTo>
                  <a:cubicBezTo>
                    <a:pt x="182111" y="12001"/>
                    <a:pt x="187715" y="13337"/>
                    <a:pt x="190806" y="13337"/>
                  </a:cubicBezTo>
                  <a:cubicBezTo>
                    <a:pt x="197629" y="13337"/>
                    <a:pt x="203015" y="8893"/>
                    <a:pt x="206977" y="0"/>
                  </a:cubicBezTo>
                  <a:lnTo>
                    <a:pt x="220776" y="0"/>
                  </a:lnTo>
                </a:path>
              </a:pathLst>
            </a:custGeom>
            <a:solidFill>
              <a:schemeClr val="tx1"/>
            </a:solidFill>
            <a:ln w="5872" cap="flat">
              <a:noFill/>
              <a:prstDash val="solid"/>
              <a:miter/>
            </a:ln>
          </p:spPr>
          <p:txBody>
            <a:bodyPr rtlCol="0" anchor="ctr"/>
            <a:lstStyle/>
            <a:p>
              <a:endParaRPr lang="en-US"/>
            </a:p>
          </p:txBody>
        </p:sp>
        <p:sp>
          <p:nvSpPr>
            <p:cNvPr id="24" name="Freeform: Shape 35">
              <a:extLst>
                <a:ext uri="{FF2B5EF4-FFF2-40B4-BE49-F238E27FC236}">
                  <a16:creationId xmlns:a16="http://schemas.microsoft.com/office/drawing/2014/main" id="{E944B7A1-A56E-1B41-8BE0-819E2A55F228}"/>
                </a:ext>
              </a:extLst>
            </p:cNvPr>
            <p:cNvSpPr/>
            <p:nvPr/>
          </p:nvSpPr>
          <p:spPr>
            <a:xfrm>
              <a:off x="17881736" y="9741741"/>
              <a:ext cx="193178" cy="341418"/>
            </a:xfrm>
            <a:custGeom>
              <a:avLst/>
              <a:gdLst>
                <a:gd name="connsiteX0" fmla="*/ 82782 w 193178"/>
                <a:gd name="connsiteY0" fmla="*/ 0 h 341418"/>
                <a:gd name="connsiteX1" fmla="*/ 96580 w 193178"/>
                <a:gd name="connsiteY1" fmla="*/ 0 h 341418"/>
                <a:gd name="connsiteX2" fmla="*/ 96580 w 193178"/>
                <a:gd name="connsiteY2" fmla="*/ 85352 h 341418"/>
                <a:gd name="connsiteX3" fmla="*/ 179374 w 193178"/>
                <a:gd name="connsiteY3" fmla="*/ 85352 h 341418"/>
                <a:gd name="connsiteX4" fmla="*/ 179374 w 193178"/>
                <a:gd name="connsiteY4" fmla="*/ 99577 h 341418"/>
                <a:gd name="connsiteX5" fmla="*/ 96580 w 193178"/>
                <a:gd name="connsiteY5" fmla="*/ 99577 h 341418"/>
                <a:gd name="connsiteX6" fmla="*/ 96580 w 193178"/>
                <a:gd name="connsiteY6" fmla="*/ 265948 h 341418"/>
                <a:gd name="connsiteX7" fmla="*/ 107960 w 193178"/>
                <a:gd name="connsiteY7" fmla="*/ 306011 h 341418"/>
                <a:gd name="connsiteX8" fmla="*/ 140355 w 193178"/>
                <a:gd name="connsiteY8" fmla="*/ 320077 h 341418"/>
                <a:gd name="connsiteX9" fmla="*/ 185525 w 193178"/>
                <a:gd name="connsiteY9" fmla="*/ 298742 h 341418"/>
                <a:gd name="connsiteX10" fmla="*/ 193178 w 193178"/>
                <a:gd name="connsiteY10" fmla="*/ 306511 h 341418"/>
                <a:gd name="connsiteX11" fmla="*/ 119009 w 193178"/>
                <a:gd name="connsiteY11" fmla="*/ 341418 h 341418"/>
                <a:gd name="connsiteX12" fmla="*/ 67905 w 193178"/>
                <a:gd name="connsiteY12" fmla="*/ 320960 h 341418"/>
                <a:gd name="connsiteX13" fmla="*/ 48284 w 193178"/>
                <a:gd name="connsiteY13" fmla="*/ 268173 h 341418"/>
                <a:gd name="connsiteX14" fmla="*/ 48284 w 193178"/>
                <a:gd name="connsiteY14" fmla="*/ 99577 h 341418"/>
                <a:gd name="connsiteX15" fmla="*/ 0 w 193178"/>
                <a:gd name="connsiteY15" fmla="*/ 99577 h 341418"/>
                <a:gd name="connsiteX16" fmla="*/ 0 w 193178"/>
                <a:gd name="connsiteY16" fmla="*/ 87800 h 341418"/>
                <a:gd name="connsiteX17" fmla="*/ 82782 w 193178"/>
                <a:gd name="connsiteY17" fmla="*/ 0 h 34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178" h="341418">
                  <a:moveTo>
                    <a:pt x="82782" y="0"/>
                  </a:moveTo>
                  <a:lnTo>
                    <a:pt x="96580" y="0"/>
                  </a:lnTo>
                  <a:lnTo>
                    <a:pt x="96580" y="85352"/>
                  </a:lnTo>
                  <a:lnTo>
                    <a:pt x="179374" y="85352"/>
                  </a:lnTo>
                  <a:lnTo>
                    <a:pt x="179374" y="99577"/>
                  </a:lnTo>
                  <a:lnTo>
                    <a:pt x="96580" y="99577"/>
                  </a:lnTo>
                  <a:lnTo>
                    <a:pt x="96580" y="265948"/>
                  </a:lnTo>
                  <a:cubicBezTo>
                    <a:pt x="96580" y="283287"/>
                    <a:pt x="100377" y="296641"/>
                    <a:pt x="107960" y="306011"/>
                  </a:cubicBezTo>
                  <a:cubicBezTo>
                    <a:pt x="115542" y="315393"/>
                    <a:pt x="126339" y="320077"/>
                    <a:pt x="140355" y="320077"/>
                  </a:cubicBezTo>
                  <a:cubicBezTo>
                    <a:pt x="156886" y="320077"/>
                    <a:pt x="171933" y="312968"/>
                    <a:pt x="185525" y="298742"/>
                  </a:cubicBezTo>
                  <a:lnTo>
                    <a:pt x="193178" y="306511"/>
                  </a:lnTo>
                  <a:cubicBezTo>
                    <a:pt x="171762" y="329777"/>
                    <a:pt x="147037" y="341418"/>
                    <a:pt x="119009" y="341418"/>
                  </a:cubicBezTo>
                  <a:cubicBezTo>
                    <a:pt x="98023" y="341418"/>
                    <a:pt x="80992" y="334597"/>
                    <a:pt x="67905" y="320960"/>
                  </a:cubicBezTo>
                  <a:cubicBezTo>
                    <a:pt x="54825" y="307335"/>
                    <a:pt x="48284" y="289732"/>
                    <a:pt x="48284" y="268173"/>
                  </a:cubicBezTo>
                  <a:lnTo>
                    <a:pt x="48284" y="99577"/>
                  </a:lnTo>
                  <a:lnTo>
                    <a:pt x="0" y="99577"/>
                  </a:lnTo>
                  <a:lnTo>
                    <a:pt x="0" y="87800"/>
                  </a:lnTo>
                  <a:cubicBezTo>
                    <a:pt x="34344" y="71056"/>
                    <a:pt x="61942" y="41787"/>
                    <a:pt x="82782" y="0"/>
                  </a:cubicBezTo>
                </a:path>
              </a:pathLst>
            </a:custGeom>
            <a:solidFill>
              <a:schemeClr val="tx1"/>
            </a:solidFill>
            <a:ln w="5872" cap="flat">
              <a:noFill/>
              <a:prstDash val="solid"/>
              <a:miter/>
            </a:ln>
          </p:spPr>
          <p:txBody>
            <a:bodyPr rtlCol="0" anchor="ctr"/>
            <a:lstStyle/>
            <a:p>
              <a:endParaRPr lang="en-US"/>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10441983">
            <a:off x="4331746" y="9645544"/>
            <a:ext cx="6847146" cy="286335"/>
          </a:xfrm>
          <a:prstGeom prst="rect">
            <a:avLst/>
          </a:prstGeom>
        </p:spPr>
      </p:pic>
      <p:pic>
        <p:nvPicPr>
          <p:cNvPr id="3" name="Picture 3"/>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144000" y="0"/>
            <a:ext cx="9144000" cy="10287000"/>
          </a:xfrm>
          <a:prstGeom prst="rect">
            <a:avLst/>
          </a:prstGeom>
        </p:spPr>
      </p:pic>
      <p:grpSp>
        <p:nvGrpSpPr>
          <p:cNvPr id="4" name="Group 4"/>
          <p:cNvGrpSpPr/>
          <p:nvPr/>
        </p:nvGrpSpPr>
        <p:grpSpPr>
          <a:xfrm>
            <a:off x="1654029" y="1710387"/>
            <a:ext cx="6528010" cy="6521278"/>
            <a:chOff x="0" y="0"/>
            <a:chExt cx="8704013" cy="8695037"/>
          </a:xfrm>
        </p:grpSpPr>
        <p:sp>
          <p:nvSpPr>
            <p:cNvPr id="5" name="TextBox 5"/>
            <p:cNvSpPr txBox="1"/>
            <p:nvPr/>
          </p:nvSpPr>
          <p:spPr>
            <a:xfrm>
              <a:off x="0" y="2976094"/>
              <a:ext cx="8704013" cy="3120377"/>
            </a:xfrm>
            <a:prstGeom prst="rect">
              <a:avLst/>
            </a:prstGeom>
          </p:spPr>
          <p:txBody>
            <a:bodyPr lIns="0" tIns="0" rIns="0" bIns="0" rtlCol="0" anchor="t">
              <a:spAutoFit/>
            </a:bodyPr>
            <a:lstStyle/>
            <a:p>
              <a:pPr algn="ctr">
                <a:lnSpc>
                  <a:spcPts val="3920"/>
                </a:lnSpc>
              </a:pPr>
              <a:r>
                <a:rPr lang="en-US" sz="2800" spc="28">
                  <a:solidFill>
                    <a:srgbClr val="38B6FF"/>
                  </a:solidFill>
                  <a:latin typeface="Poppins Medium"/>
                </a:rPr>
                <a:t>Get Rid of Paper</a:t>
              </a:r>
            </a:p>
            <a:p>
              <a:pPr algn="ctr">
                <a:lnSpc>
                  <a:spcPts val="3920"/>
                </a:lnSpc>
              </a:pPr>
              <a:r>
                <a:rPr lang="en-US" sz="2800" spc="28">
                  <a:solidFill>
                    <a:srgbClr val="38B6FF"/>
                  </a:solidFill>
                  <a:latin typeface="Poppins Medium"/>
                </a:rPr>
                <a:t>Easy Metrics for Grant Writing</a:t>
              </a:r>
            </a:p>
            <a:p>
              <a:pPr algn="ctr">
                <a:lnSpc>
                  <a:spcPts val="3920"/>
                </a:lnSpc>
              </a:pPr>
              <a:r>
                <a:rPr lang="en-US" sz="2800" spc="28">
                  <a:solidFill>
                    <a:srgbClr val="38B6FF"/>
                  </a:solidFill>
                  <a:latin typeface="Poppins Medium"/>
                </a:rPr>
                <a:t>Streamline Your Operations</a:t>
              </a:r>
            </a:p>
            <a:p>
              <a:pPr algn="ctr">
                <a:lnSpc>
                  <a:spcPts val="3920"/>
                </a:lnSpc>
              </a:pPr>
              <a:r>
                <a:rPr lang="en-US" sz="2800" spc="28">
                  <a:solidFill>
                    <a:srgbClr val="38B6FF"/>
                  </a:solidFill>
                  <a:latin typeface="Poppins Medium"/>
                </a:rPr>
                <a:t>Configure for Your Needs</a:t>
              </a:r>
            </a:p>
            <a:p>
              <a:pPr marL="0" lvl="0" indent="0" algn="ctr">
                <a:lnSpc>
                  <a:spcPts val="3920"/>
                </a:lnSpc>
                <a:spcBef>
                  <a:spcPct val="0"/>
                </a:spcBef>
              </a:pPr>
              <a:r>
                <a:rPr lang="en-US" sz="2800" spc="28">
                  <a:solidFill>
                    <a:srgbClr val="38B6FF"/>
                  </a:solidFill>
                  <a:latin typeface="Poppins Medium"/>
                </a:rPr>
                <a:t>Maximize Care for Kids</a:t>
              </a:r>
            </a:p>
          </p:txBody>
        </p:sp>
        <p:sp>
          <p:nvSpPr>
            <p:cNvPr id="6" name="TextBox 6"/>
            <p:cNvSpPr txBox="1"/>
            <p:nvPr/>
          </p:nvSpPr>
          <p:spPr>
            <a:xfrm>
              <a:off x="0" y="85725"/>
              <a:ext cx="8704013" cy="2251936"/>
            </a:xfrm>
            <a:prstGeom prst="rect">
              <a:avLst/>
            </a:prstGeom>
          </p:spPr>
          <p:txBody>
            <a:bodyPr lIns="0" tIns="0" rIns="0" bIns="0" rtlCol="0" anchor="t">
              <a:spAutoFit/>
            </a:bodyPr>
            <a:lstStyle/>
            <a:p>
              <a:pPr marL="0" lvl="0" indent="0" algn="ctr">
                <a:lnSpc>
                  <a:spcPts val="6144"/>
                </a:lnSpc>
                <a:spcBef>
                  <a:spcPts val="4608"/>
                </a:spcBef>
              </a:pPr>
              <a:r>
                <a:rPr lang="en-US" sz="6400" spc="-64">
                  <a:solidFill>
                    <a:srgbClr val="1F70B9"/>
                  </a:solidFill>
                  <a:latin typeface="Bryndan Write"/>
                </a:rPr>
                <a:t>ICMS Wins for Your Team</a:t>
              </a:r>
            </a:p>
          </p:txBody>
        </p:sp>
        <p:sp>
          <p:nvSpPr>
            <p:cNvPr id="7" name="TextBox 7"/>
            <p:cNvSpPr txBox="1"/>
            <p:nvPr/>
          </p:nvSpPr>
          <p:spPr>
            <a:xfrm>
              <a:off x="0" y="6743471"/>
              <a:ext cx="8704013" cy="1951567"/>
            </a:xfrm>
            <a:prstGeom prst="rect">
              <a:avLst/>
            </a:prstGeom>
          </p:spPr>
          <p:txBody>
            <a:bodyPr lIns="0" tIns="0" rIns="0" bIns="0" rtlCol="0" anchor="t">
              <a:spAutoFit/>
            </a:bodyPr>
            <a:lstStyle/>
            <a:p>
              <a:pPr algn="ctr">
                <a:lnSpc>
                  <a:spcPts val="3079"/>
                </a:lnSpc>
              </a:pPr>
              <a:r>
                <a:rPr lang="en-US" sz="2200" spc="65">
                  <a:solidFill>
                    <a:srgbClr val="2E3364"/>
                  </a:solidFill>
                  <a:latin typeface="Poppins Light"/>
                </a:rPr>
                <a:t>ICMS helps crisis nurseries reach their full potential by providing a robust, automated system for child care.</a:t>
              </a:r>
            </a:p>
            <a:p>
              <a:pPr marL="0" lvl="0" indent="0" algn="ctr">
                <a:lnSpc>
                  <a:spcPts val="2520"/>
                </a:lnSpc>
                <a:spcBef>
                  <a:spcPct val="0"/>
                </a:spcBef>
              </a:pPr>
              <a:endParaRPr lang="en-US" sz="2200" spc="65">
                <a:solidFill>
                  <a:srgbClr val="2E3364"/>
                </a:solidFill>
                <a:latin typeface="Poppins Light"/>
              </a:endParaRPr>
            </a:p>
          </p:txBody>
        </p:sp>
      </p:grpSp>
      <p:pic>
        <p:nvPicPr>
          <p:cNvPr id="8" name="Picture 8"/>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a:fillRect/>
          </a:stretch>
        </p:blipFill>
        <p:spPr>
          <a:xfrm rot="-1039723">
            <a:off x="2707785" y="-341557"/>
            <a:ext cx="1094776" cy="1178331"/>
          </a:xfrm>
          <a:prstGeom prst="rect">
            <a:avLst/>
          </a:prstGeom>
        </p:spPr>
      </p:pic>
      <p:pic>
        <p:nvPicPr>
          <p:cNvPr id="9" name="Picture 9"/>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rcRect/>
          <a:stretch>
            <a:fillRect/>
          </a:stretch>
        </p:blipFill>
        <p:spPr>
          <a:xfrm>
            <a:off x="203732" y="9442784"/>
            <a:ext cx="1963627" cy="1210308"/>
          </a:xfrm>
          <a:prstGeom prst="rect">
            <a:avLst/>
          </a:prstGeom>
        </p:spPr>
      </p:pic>
      <p:pic>
        <p:nvPicPr>
          <p:cNvPr id="10" name="Picture 10"/>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a:fillRect/>
          </a:stretch>
        </p:blipFill>
        <p:spPr>
          <a:xfrm rot="10686315">
            <a:off x="6211460" y="-418455"/>
            <a:ext cx="1521681" cy="1366746"/>
          </a:xfrm>
          <a:prstGeom prst="rect">
            <a:avLst/>
          </a:prstGeom>
        </p:spPr>
      </p:pic>
      <p:pic>
        <p:nvPicPr>
          <p:cNvPr id="11" name="Picture 11"/>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rcRect/>
          <a:stretch>
            <a:fillRect/>
          </a:stretch>
        </p:blipFill>
        <p:spPr>
          <a:xfrm rot="-411575">
            <a:off x="-536157" y="1656552"/>
            <a:ext cx="1072315" cy="1449074"/>
          </a:xfrm>
          <a:prstGeom prst="rect">
            <a:avLst/>
          </a:prstGeom>
        </p:spPr>
      </p:pic>
      <p:pic>
        <p:nvPicPr>
          <p:cNvPr id="12" name="Picture 12"/>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rcRect/>
          <a:stretch>
            <a:fillRect/>
          </a:stretch>
        </p:blipFill>
        <p:spPr>
          <a:xfrm>
            <a:off x="8528141" y="2566533"/>
            <a:ext cx="1231719" cy="1195887"/>
          </a:xfrm>
          <a:prstGeom prst="rect">
            <a:avLst/>
          </a:prstGeom>
        </p:spPr>
      </p:pic>
      <p:pic>
        <p:nvPicPr>
          <p:cNvPr id="25" name="Picture 24" descr="A black and white image of a person's face&#10;&#10;Description automatically generated with low confidence">
            <a:extLst>
              <a:ext uri="{FF2B5EF4-FFF2-40B4-BE49-F238E27FC236}">
                <a16:creationId xmlns:a16="http://schemas.microsoft.com/office/drawing/2014/main" id="{B2518DA5-B524-0746-92CF-62988A13332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5925800" y="9631399"/>
            <a:ext cx="2146592" cy="44819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5"/>
        </a:solidFill>
        <a:effectLst/>
      </p:bgPr>
    </p:bg>
    <p:spTree>
      <p:nvGrpSpPr>
        <p:cNvPr id="1" name=""/>
        <p:cNvGrpSpPr/>
        <p:nvPr/>
      </p:nvGrpSpPr>
      <p:grpSpPr>
        <a:xfrm>
          <a:off x="0" y="0"/>
          <a:ext cx="0" cy="0"/>
          <a:chOff x="0" y="0"/>
          <a:chExt cx="0" cy="0"/>
        </a:xfrm>
      </p:grpSpPr>
      <p:grpSp>
        <p:nvGrpSpPr>
          <p:cNvPr id="2" name="Group 2"/>
          <p:cNvGrpSpPr/>
          <p:nvPr/>
        </p:nvGrpSpPr>
        <p:grpSpPr>
          <a:xfrm>
            <a:off x="3953201" y="5981640"/>
            <a:ext cx="4344182" cy="1256192"/>
            <a:chOff x="0" y="0"/>
            <a:chExt cx="5792243" cy="1674922"/>
          </a:xfrm>
        </p:grpSpPr>
        <p:sp>
          <p:nvSpPr>
            <p:cNvPr id="3" name="TextBox 3"/>
            <p:cNvSpPr txBox="1"/>
            <p:nvPr/>
          </p:nvSpPr>
          <p:spPr>
            <a:xfrm>
              <a:off x="0" y="57150"/>
              <a:ext cx="5792243" cy="857250"/>
            </a:xfrm>
            <a:prstGeom prst="rect">
              <a:avLst/>
            </a:prstGeom>
          </p:spPr>
          <p:txBody>
            <a:bodyPr lIns="0" tIns="0" rIns="0" bIns="0" rtlCol="0" anchor="t">
              <a:spAutoFit/>
            </a:bodyPr>
            <a:lstStyle/>
            <a:p>
              <a:pPr marL="0" lvl="0" indent="0" algn="ctr">
                <a:lnSpc>
                  <a:spcPts val="4320"/>
                </a:lnSpc>
                <a:spcBef>
                  <a:spcPts val="3240"/>
                </a:spcBef>
              </a:pPr>
              <a:r>
                <a:rPr lang="en-US" sz="4500" spc="-45">
                  <a:solidFill>
                    <a:srgbClr val="1F70B9"/>
                  </a:solidFill>
                  <a:latin typeface="Bryndan Write"/>
                </a:rPr>
                <a:t>Ema</a:t>
              </a:r>
              <a:r>
                <a:rPr lang="en-US" sz="4500" u="none" spc="-45">
                  <a:solidFill>
                    <a:srgbClr val="1F70B9"/>
                  </a:solidFill>
                  <a:latin typeface="Bryndan Write"/>
                </a:rPr>
                <a:t>il</a:t>
              </a:r>
            </a:p>
          </p:txBody>
        </p:sp>
        <p:sp>
          <p:nvSpPr>
            <p:cNvPr id="4" name="TextBox 4"/>
            <p:cNvSpPr txBox="1"/>
            <p:nvPr/>
          </p:nvSpPr>
          <p:spPr>
            <a:xfrm>
              <a:off x="0" y="1139617"/>
              <a:ext cx="5792243" cy="535305"/>
            </a:xfrm>
            <a:prstGeom prst="rect">
              <a:avLst/>
            </a:prstGeom>
          </p:spPr>
          <p:txBody>
            <a:bodyPr lIns="0" tIns="0" rIns="0" bIns="0" rtlCol="0" anchor="t">
              <a:spAutoFit/>
            </a:bodyPr>
            <a:lstStyle/>
            <a:p>
              <a:pPr marL="0" lvl="0" indent="0" algn="ctr">
                <a:lnSpc>
                  <a:spcPts val="3359"/>
                </a:lnSpc>
                <a:spcBef>
                  <a:spcPct val="0"/>
                </a:spcBef>
              </a:pPr>
              <a:r>
                <a:rPr lang="en-US" sz="2399" spc="71">
                  <a:solidFill>
                    <a:srgbClr val="0F0E0C"/>
                  </a:solidFill>
                  <a:latin typeface="Poppins Medium"/>
                </a:rPr>
                <a:t>icmsinfo@intellitect.com</a:t>
              </a:r>
            </a:p>
          </p:txBody>
        </p:sp>
      </p:grpSp>
      <p:grpSp>
        <p:nvGrpSpPr>
          <p:cNvPr id="5" name="Group 5"/>
          <p:cNvGrpSpPr/>
          <p:nvPr/>
        </p:nvGrpSpPr>
        <p:grpSpPr>
          <a:xfrm>
            <a:off x="9870721" y="5981640"/>
            <a:ext cx="4404356" cy="1256192"/>
            <a:chOff x="0" y="0"/>
            <a:chExt cx="5872474" cy="1674922"/>
          </a:xfrm>
        </p:grpSpPr>
        <p:sp>
          <p:nvSpPr>
            <p:cNvPr id="6" name="TextBox 6"/>
            <p:cNvSpPr txBox="1"/>
            <p:nvPr/>
          </p:nvSpPr>
          <p:spPr>
            <a:xfrm>
              <a:off x="0" y="57150"/>
              <a:ext cx="5872474" cy="857250"/>
            </a:xfrm>
            <a:prstGeom prst="rect">
              <a:avLst/>
            </a:prstGeom>
          </p:spPr>
          <p:txBody>
            <a:bodyPr lIns="0" tIns="0" rIns="0" bIns="0" rtlCol="0" anchor="t">
              <a:spAutoFit/>
            </a:bodyPr>
            <a:lstStyle/>
            <a:p>
              <a:pPr marL="0" lvl="0" indent="0" algn="ctr">
                <a:lnSpc>
                  <a:spcPts val="4320"/>
                </a:lnSpc>
                <a:spcBef>
                  <a:spcPts val="3240"/>
                </a:spcBef>
              </a:pPr>
              <a:r>
                <a:rPr lang="en-US" sz="4500" spc="-45">
                  <a:solidFill>
                    <a:srgbClr val="1F70B9"/>
                  </a:solidFill>
                  <a:latin typeface="Bryndan Write"/>
                </a:rPr>
                <a:t>Webs</a:t>
              </a:r>
              <a:r>
                <a:rPr lang="en-US" sz="4500" u="none" spc="-45">
                  <a:solidFill>
                    <a:srgbClr val="1F70B9"/>
                  </a:solidFill>
                  <a:latin typeface="Bryndan Write"/>
                </a:rPr>
                <a:t>ite</a:t>
              </a:r>
            </a:p>
          </p:txBody>
        </p:sp>
        <p:sp>
          <p:nvSpPr>
            <p:cNvPr id="7" name="TextBox 7"/>
            <p:cNvSpPr txBox="1"/>
            <p:nvPr/>
          </p:nvSpPr>
          <p:spPr>
            <a:xfrm>
              <a:off x="0" y="1139617"/>
              <a:ext cx="5872474" cy="535305"/>
            </a:xfrm>
            <a:prstGeom prst="rect">
              <a:avLst/>
            </a:prstGeom>
          </p:spPr>
          <p:txBody>
            <a:bodyPr lIns="0" tIns="0" rIns="0" bIns="0" rtlCol="0" anchor="t">
              <a:spAutoFit/>
            </a:bodyPr>
            <a:lstStyle/>
            <a:p>
              <a:pPr marL="0" lvl="0" indent="0" algn="ctr">
                <a:lnSpc>
                  <a:spcPts val="3359"/>
                </a:lnSpc>
                <a:spcBef>
                  <a:spcPct val="0"/>
                </a:spcBef>
              </a:pPr>
              <a:r>
                <a:rPr lang="en-US" sz="2399" spc="71">
                  <a:solidFill>
                    <a:srgbClr val="0F0E0C"/>
                  </a:solidFill>
                  <a:latin typeface="Poppins Medium"/>
                </a:rPr>
                <a:t>intellitect.com/icms</a:t>
              </a:r>
            </a:p>
          </p:txBody>
        </p:sp>
      </p:grpSp>
      <p:grpSp>
        <p:nvGrpSpPr>
          <p:cNvPr id="8" name="Group 8"/>
          <p:cNvGrpSpPr/>
          <p:nvPr/>
        </p:nvGrpSpPr>
        <p:grpSpPr>
          <a:xfrm>
            <a:off x="4479922" y="2102709"/>
            <a:ext cx="9328155" cy="2955810"/>
            <a:chOff x="0" y="104775"/>
            <a:chExt cx="12437540" cy="3941078"/>
          </a:xfrm>
        </p:grpSpPr>
        <p:sp>
          <p:nvSpPr>
            <p:cNvPr id="9" name="TextBox 9"/>
            <p:cNvSpPr txBox="1"/>
            <p:nvPr/>
          </p:nvSpPr>
          <p:spPr>
            <a:xfrm>
              <a:off x="0" y="104775"/>
              <a:ext cx="12437540" cy="1282402"/>
            </a:xfrm>
            <a:prstGeom prst="rect">
              <a:avLst/>
            </a:prstGeom>
          </p:spPr>
          <p:txBody>
            <a:bodyPr wrap="square" lIns="0" tIns="0" rIns="0" bIns="0" rtlCol="0" anchor="t">
              <a:spAutoFit/>
            </a:bodyPr>
            <a:lstStyle/>
            <a:p>
              <a:pPr marL="0" lvl="0" indent="0" algn="ctr">
                <a:lnSpc>
                  <a:spcPts val="7488"/>
                </a:lnSpc>
                <a:spcBef>
                  <a:spcPts val="5616"/>
                </a:spcBef>
              </a:pPr>
              <a:r>
                <a:rPr lang="en-US" sz="7800" spc="-78">
                  <a:solidFill>
                    <a:srgbClr val="1F70B9"/>
                  </a:solidFill>
                  <a:latin typeface="Bryndan Write"/>
                </a:rPr>
                <a:t>Get in T</a:t>
              </a:r>
              <a:r>
                <a:rPr lang="en-US" sz="7800" u="none" spc="-78">
                  <a:solidFill>
                    <a:srgbClr val="1F70B9"/>
                  </a:solidFill>
                  <a:latin typeface="Bryndan Write"/>
                </a:rPr>
                <a:t>ouch with Us</a:t>
              </a:r>
            </a:p>
          </p:txBody>
        </p:sp>
        <p:sp>
          <p:nvSpPr>
            <p:cNvPr id="10" name="TextBox 10"/>
            <p:cNvSpPr txBox="1"/>
            <p:nvPr/>
          </p:nvSpPr>
          <p:spPr>
            <a:xfrm>
              <a:off x="341877" y="2102330"/>
              <a:ext cx="11753783" cy="1943523"/>
            </a:xfrm>
            <a:prstGeom prst="rect">
              <a:avLst/>
            </a:prstGeom>
          </p:spPr>
          <p:txBody>
            <a:bodyPr lIns="0" tIns="0" rIns="0" bIns="0" rtlCol="0" anchor="t">
              <a:spAutoFit/>
            </a:bodyPr>
            <a:lstStyle/>
            <a:p>
              <a:pPr marL="0" lvl="0" indent="0" algn="ctr">
                <a:lnSpc>
                  <a:spcPts val="3919"/>
                </a:lnSpc>
                <a:spcBef>
                  <a:spcPct val="0"/>
                </a:spcBef>
              </a:pPr>
              <a:r>
                <a:rPr lang="en-US" sz="2800" spc="28">
                  <a:solidFill>
                    <a:srgbClr val="2E3364"/>
                  </a:solidFill>
                  <a:latin typeface="Poppins Medium"/>
                </a:rPr>
                <a:t>Q</a:t>
              </a:r>
              <a:r>
                <a:rPr lang="en-US" sz="2800" u="none" spc="28">
                  <a:solidFill>
                    <a:srgbClr val="2E3364"/>
                  </a:solidFill>
                  <a:latin typeface="Poppins Medium"/>
                </a:rPr>
                <a:t>uestions?</a:t>
              </a:r>
            </a:p>
            <a:p>
              <a:pPr marL="0" lvl="0" indent="0" algn="ctr">
                <a:lnSpc>
                  <a:spcPts val="3919"/>
                </a:lnSpc>
                <a:spcBef>
                  <a:spcPct val="0"/>
                </a:spcBef>
              </a:pPr>
              <a:r>
                <a:rPr lang="en-US" sz="2799" u="none" spc="27">
                  <a:solidFill>
                    <a:srgbClr val="2E3364"/>
                  </a:solidFill>
                  <a:latin typeface="Poppins Medium"/>
                </a:rPr>
                <a:t>Customized D</a:t>
              </a:r>
              <a:r>
                <a:rPr lang="en-US" sz="2800" u="none" spc="28">
                  <a:solidFill>
                    <a:srgbClr val="2E3364"/>
                  </a:solidFill>
                  <a:latin typeface="Poppins Medium"/>
                </a:rPr>
                <a:t>emo?</a:t>
              </a:r>
            </a:p>
            <a:p>
              <a:pPr marL="0" lvl="0" indent="0" algn="ctr">
                <a:lnSpc>
                  <a:spcPts val="3919"/>
                </a:lnSpc>
                <a:spcBef>
                  <a:spcPct val="0"/>
                </a:spcBef>
              </a:pPr>
              <a:r>
                <a:rPr lang="en-US" sz="2799" u="none" spc="27">
                  <a:solidFill>
                    <a:srgbClr val="2E3364"/>
                  </a:solidFill>
                  <a:latin typeface="Poppins Medium"/>
                </a:rPr>
                <a:t>ICMS Test Drive?</a:t>
              </a:r>
            </a:p>
          </p:txBody>
        </p:sp>
      </p:grpSp>
      <p:pic>
        <p:nvPicPr>
          <p:cNvPr id="11" name="Picture 11"/>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10441983">
            <a:off x="11668329" y="9434581"/>
            <a:ext cx="6847146" cy="286335"/>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rot="-1039723">
            <a:off x="2707785" y="-341557"/>
            <a:ext cx="1094776" cy="1178331"/>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rot="10686315">
            <a:off x="10359468" y="-362829"/>
            <a:ext cx="1521681" cy="1366746"/>
          </a:xfrm>
          <a:prstGeom prst="rect">
            <a:avLst/>
          </a:prstGeom>
        </p:spPr>
      </p:pic>
      <p:pic>
        <p:nvPicPr>
          <p:cNvPr id="14" name="Picture 14"/>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rot="-411575">
            <a:off x="-536157" y="2932017"/>
            <a:ext cx="1072315" cy="1449074"/>
          </a:xfrm>
          <a:prstGeom prst="rect">
            <a:avLst/>
          </a:prstGeom>
        </p:spPr>
      </p:pic>
      <p:pic>
        <p:nvPicPr>
          <p:cNvPr id="15" name="Picture 15"/>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a:stretch>
        </p:blipFill>
        <p:spPr>
          <a:xfrm>
            <a:off x="2094132" y="9457205"/>
            <a:ext cx="1231719" cy="1195887"/>
          </a:xfrm>
          <a:prstGeom prst="rect">
            <a:avLst/>
          </a:prstGeom>
        </p:spPr>
      </p:pic>
      <p:pic>
        <p:nvPicPr>
          <p:cNvPr id="16" name="Picture 16"/>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a:fillRect/>
          </a:stretch>
        </p:blipFill>
        <p:spPr>
          <a:xfrm rot="-884370">
            <a:off x="16317929" y="1639961"/>
            <a:ext cx="2670345" cy="582621"/>
          </a:xfrm>
          <a:prstGeom prst="rect">
            <a:avLst/>
          </a:prstGeom>
        </p:spPr>
      </p:pic>
      <p:grpSp>
        <p:nvGrpSpPr>
          <p:cNvPr id="17" name="Picture 5">
            <a:extLst>
              <a:ext uri="{FF2B5EF4-FFF2-40B4-BE49-F238E27FC236}">
                <a16:creationId xmlns:a16="http://schemas.microsoft.com/office/drawing/2014/main" id="{EAF7CA32-B31B-BA41-8B57-91A09CE366FB}"/>
              </a:ext>
            </a:extLst>
          </p:cNvPr>
          <p:cNvGrpSpPr/>
          <p:nvPr/>
        </p:nvGrpSpPr>
        <p:grpSpPr>
          <a:xfrm>
            <a:off x="15925800" y="9627939"/>
            <a:ext cx="2149114" cy="455220"/>
            <a:chOff x="15925800" y="9627939"/>
            <a:chExt cx="2149114" cy="455220"/>
          </a:xfrm>
        </p:grpSpPr>
        <p:sp>
          <p:nvSpPr>
            <p:cNvPr id="18" name="Freeform: Shape 25">
              <a:extLst>
                <a:ext uri="{FF2B5EF4-FFF2-40B4-BE49-F238E27FC236}">
                  <a16:creationId xmlns:a16="http://schemas.microsoft.com/office/drawing/2014/main" id="{9C242D2F-60F2-844D-B6E4-CEC09F391D09}"/>
                </a:ext>
              </a:extLst>
            </p:cNvPr>
            <p:cNvSpPr/>
            <p:nvPr/>
          </p:nvSpPr>
          <p:spPr>
            <a:xfrm>
              <a:off x="15925800" y="9670614"/>
              <a:ext cx="144882" cy="405429"/>
            </a:xfrm>
            <a:custGeom>
              <a:avLst/>
              <a:gdLst>
                <a:gd name="connsiteX0" fmla="*/ 144882 w 144882"/>
                <a:gd name="connsiteY0" fmla="*/ 0 h 405429"/>
                <a:gd name="connsiteX1" fmla="*/ 144882 w 144882"/>
                <a:gd name="connsiteY1" fmla="*/ 14225 h 405429"/>
                <a:gd name="connsiteX2" fmla="*/ 107100 w 144882"/>
                <a:gd name="connsiteY2" fmla="*/ 28227 h 405429"/>
                <a:gd name="connsiteX3" fmla="*/ 96586 w 144882"/>
                <a:gd name="connsiteY3" fmla="*/ 78130 h 405429"/>
                <a:gd name="connsiteX4" fmla="*/ 96586 w 144882"/>
                <a:gd name="connsiteY4" fmla="*/ 327740 h 405429"/>
                <a:gd name="connsiteX5" fmla="*/ 107100 w 144882"/>
                <a:gd name="connsiteY5" fmla="*/ 377361 h 405429"/>
                <a:gd name="connsiteX6" fmla="*/ 144882 w 144882"/>
                <a:gd name="connsiteY6" fmla="*/ 391204 h 405429"/>
                <a:gd name="connsiteX7" fmla="*/ 144882 w 144882"/>
                <a:gd name="connsiteY7" fmla="*/ 405429 h 405429"/>
                <a:gd name="connsiteX8" fmla="*/ 0 w 144882"/>
                <a:gd name="connsiteY8" fmla="*/ 405429 h 405429"/>
                <a:gd name="connsiteX9" fmla="*/ 0 w 144882"/>
                <a:gd name="connsiteY9" fmla="*/ 391204 h 405429"/>
                <a:gd name="connsiteX10" fmla="*/ 32660 w 144882"/>
                <a:gd name="connsiteY10" fmla="*/ 377538 h 405429"/>
                <a:gd name="connsiteX11" fmla="*/ 41397 w 144882"/>
                <a:gd name="connsiteY11" fmla="*/ 327746 h 405429"/>
                <a:gd name="connsiteX12" fmla="*/ 41397 w 144882"/>
                <a:gd name="connsiteY12" fmla="*/ 78130 h 405429"/>
                <a:gd name="connsiteX13" fmla="*/ 32825 w 144882"/>
                <a:gd name="connsiteY13" fmla="*/ 27733 h 405429"/>
                <a:gd name="connsiteX14" fmla="*/ 0 w 144882"/>
                <a:gd name="connsiteY14" fmla="*/ 14225 h 405429"/>
                <a:gd name="connsiteX15" fmla="*/ 0 w 144882"/>
                <a:gd name="connsiteY15" fmla="*/ 0 h 405429"/>
                <a:gd name="connsiteX16" fmla="*/ 144882 w 144882"/>
                <a:gd name="connsiteY16" fmla="*/ 0 h 40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882" h="405429">
                  <a:moveTo>
                    <a:pt x="144882" y="0"/>
                  </a:moveTo>
                  <a:lnTo>
                    <a:pt x="144882" y="14225"/>
                  </a:lnTo>
                  <a:cubicBezTo>
                    <a:pt x="126704" y="14225"/>
                    <a:pt x="114106" y="18892"/>
                    <a:pt x="107100" y="28227"/>
                  </a:cubicBezTo>
                  <a:cubicBezTo>
                    <a:pt x="100095" y="37567"/>
                    <a:pt x="96586" y="54200"/>
                    <a:pt x="96586" y="78130"/>
                  </a:cubicBezTo>
                  <a:lnTo>
                    <a:pt x="96586" y="327740"/>
                  </a:lnTo>
                  <a:cubicBezTo>
                    <a:pt x="96586" y="351600"/>
                    <a:pt x="100095" y="368138"/>
                    <a:pt x="107100" y="377361"/>
                  </a:cubicBezTo>
                  <a:cubicBezTo>
                    <a:pt x="114106" y="386584"/>
                    <a:pt x="126704" y="391204"/>
                    <a:pt x="144882" y="391204"/>
                  </a:cubicBezTo>
                  <a:lnTo>
                    <a:pt x="144882" y="405429"/>
                  </a:lnTo>
                  <a:lnTo>
                    <a:pt x="0" y="405429"/>
                  </a:lnTo>
                  <a:lnTo>
                    <a:pt x="0" y="391204"/>
                  </a:lnTo>
                  <a:cubicBezTo>
                    <a:pt x="15953" y="391204"/>
                    <a:pt x="26838" y="386648"/>
                    <a:pt x="32660" y="377538"/>
                  </a:cubicBezTo>
                  <a:cubicBezTo>
                    <a:pt x="38483" y="368421"/>
                    <a:pt x="41397" y="351824"/>
                    <a:pt x="41397" y="327746"/>
                  </a:cubicBezTo>
                  <a:lnTo>
                    <a:pt x="41397" y="78130"/>
                  </a:lnTo>
                  <a:cubicBezTo>
                    <a:pt x="41397" y="53535"/>
                    <a:pt x="38536" y="36731"/>
                    <a:pt x="32825" y="27733"/>
                  </a:cubicBezTo>
                  <a:cubicBezTo>
                    <a:pt x="27109" y="18728"/>
                    <a:pt x="16171" y="14225"/>
                    <a:pt x="0" y="14225"/>
                  </a:cubicBezTo>
                  <a:lnTo>
                    <a:pt x="0" y="0"/>
                  </a:lnTo>
                  <a:lnTo>
                    <a:pt x="144882" y="0"/>
                  </a:lnTo>
                </a:path>
              </a:pathLst>
            </a:custGeom>
            <a:solidFill>
              <a:schemeClr val="accent1"/>
            </a:solidFill>
            <a:ln w="5872" cap="flat">
              <a:noFill/>
              <a:prstDash val="solid"/>
              <a:miter/>
            </a:ln>
          </p:spPr>
          <p:txBody>
            <a:bodyPr rtlCol="0" anchor="ctr"/>
            <a:lstStyle/>
            <a:p>
              <a:endParaRPr lang="en-US"/>
            </a:p>
          </p:txBody>
        </p:sp>
        <p:sp>
          <p:nvSpPr>
            <p:cNvPr id="19" name="Freeform: Shape 26">
              <a:extLst>
                <a:ext uri="{FF2B5EF4-FFF2-40B4-BE49-F238E27FC236}">
                  <a16:creationId xmlns:a16="http://schemas.microsoft.com/office/drawing/2014/main" id="{7416A81D-57A2-E146-A07D-2867A939F6AD}"/>
                </a:ext>
              </a:extLst>
            </p:cNvPr>
            <p:cNvSpPr/>
            <p:nvPr/>
          </p:nvSpPr>
          <p:spPr>
            <a:xfrm>
              <a:off x="16056883" y="9819983"/>
              <a:ext cx="303569" cy="256054"/>
            </a:xfrm>
            <a:custGeom>
              <a:avLst/>
              <a:gdLst>
                <a:gd name="connsiteX0" fmla="*/ 89693 w 303569"/>
                <a:gd name="connsiteY0" fmla="*/ 0 h 256054"/>
                <a:gd name="connsiteX1" fmla="*/ 89693 w 303569"/>
                <a:gd name="connsiteY1" fmla="*/ 52787 h 256054"/>
                <a:gd name="connsiteX2" fmla="*/ 178844 w 303569"/>
                <a:gd name="connsiteY2" fmla="*/ 0 h 256054"/>
                <a:gd name="connsiteX3" fmla="*/ 238348 w 303569"/>
                <a:gd name="connsiteY3" fmla="*/ 24337 h 256054"/>
                <a:gd name="connsiteX4" fmla="*/ 262173 w 303569"/>
                <a:gd name="connsiteY4" fmla="*/ 88583 h 256054"/>
                <a:gd name="connsiteX5" fmla="*/ 262173 w 303569"/>
                <a:gd name="connsiteY5" fmla="*/ 199931 h 256054"/>
                <a:gd name="connsiteX6" fmla="*/ 270579 w 303569"/>
                <a:gd name="connsiteY6" fmla="*/ 233655 h 256054"/>
                <a:gd name="connsiteX7" fmla="*/ 303569 w 303569"/>
                <a:gd name="connsiteY7" fmla="*/ 241830 h 256054"/>
                <a:gd name="connsiteX8" fmla="*/ 303569 w 303569"/>
                <a:gd name="connsiteY8" fmla="*/ 256055 h 256054"/>
                <a:gd name="connsiteX9" fmla="*/ 172480 w 303569"/>
                <a:gd name="connsiteY9" fmla="*/ 256055 h 256054"/>
                <a:gd name="connsiteX10" fmla="*/ 172480 w 303569"/>
                <a:gd name="connsiteY10" fmla="*/ 241830 h 256054"/>
                <a:gd name="connsiteX11" fmla="*/ 205093 w 303569"/>
                <a:gd name="connsiteY11" fmla="*/ 235603 h 256054"/>
                <a:gd name="connsiteX12" fmla="*/ 213877 w 303569"/>
                <a:gd name="connsiteY12" fmla="*/ 211596 h 256054"/>
                <a:gd name="connsiteX13" fmla="*/ 213877 w 303569"/>
                <a:gd name="connsiteY13" fmla="*/ 84233 h 256054"/>
                <a:gd name="connsiteX14" fmla="*/ 198518 w 303569"/>
                <a:gd name="connsiteY14" fmla="*/ 43559 h 256054"/>
                <a:gd name="connsiteX15" fmla="*/ 159223 w 303569"/>
                <a:gd name="connsiteY15" fmla="*/ 28445 h 256054"/>
                <a:gd name="connsiteX16" fmla="*/ 89693 w 303569"/>
                <a:gd name="connsiteY16" fmla="*/ 77789 h 256054"/>
                <a:gd name="connsiteX17" fmla="*/ 89693 w 303569"/>
                <a:gd name="connsiteY17" fmla="*/ 195593 h 256054"/>
                <a:gd name="connsiteX18" fmla="*/ 97669 w 303569"/>
                <a:gd name="connsiteY18" fmla="*/ 233655 h 256054"/>
                <a:gd name="connsiteX19" fmla="*/ 131083 w 303569"/>
                <a:gd name="connsiteY19" fmla="*/ 241830 h 256054"/>
                <a:gd name="connsiteX20" fmla="*/ 131083 w 303569"/>
                <a:gd name="connsiteY20" fmla="*/ 256055 h 256054"/>
                <a:gd name="connsiteX21" fmla="*/ 0 w 303569"/>
                <a:gd name="connsiteY21" fmla="*/ 256055 h 256054"/>
                <a:gd name="connsiteX22" fmla="*/ 0 w 303569"/>
                <a:gd name="connsiteY22" fmla="*/ 241830 h 256054"/>
                <a:gd name="connsiteX23" fmla="*/ 34874 w 303569"/>
                <a:gd name="connsiteY23" fmla="*/ 232878 h 256054"/>
                <a:gd name="connsiteX24" fmla="*/ 41397 w 303569"/>
                <a:gd name="connsiteY24" fmla="*/ 194928 h 256054"/>
                <a:gd name="connsiteX25" fmla="*/ 41397 w 303569"/>
                <a:gd name="connsiteY25" fmla="*/ 57119 h 256054"/>
                <a:gd name="connsiteX26" fmla="*/ 33526 w 303569"/>
                <a:gd name="connsiteY26" fmla="*/ 28286 h 256054"/>
                <a:gd name="connsiteX27" fmla="*/ 0 w 303569"/>
                <a:gd name="connsiteY27" fmla="*/ 21335 h 256054"/>
                <a:gd name="connsiteX28" fmla="*/ 0 w 303569"/>
                <a:gd name="connsiteY28" fmla="*/ 7110 h 256054"/>
                <a:gd name="connsiteX29" fmla="*/ 77619 w 303569"/>
                <a:gd name="connsiteY29" fmla="*/ 0 h 256054"/>
                <a:gd name="connsiteX30" fmla="*/ 89693 w 303569"/>
                <a:gd name="connsiteY30" fmla="*/ 0 h 25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3569" h="256054">
                  <a:moveTo>
                    <a:pt x="89693" y="0"/>
                  </a:moveTo>
                  <a:lnTo>
                    <a:pt x="89693" y="52787"/>
                  </a:lnTo>
                  <a:cubicBezTo>
                    <a:pt x="118509" y="17598"/>
                    <a:pt x="148226" y="0"/>
                    <a:pt x="178844" y="0"/>
                  </a:cubicBezTo>
                  <a:cubicBezTo>
                    <a:pt x="202633" y="0"/>
                    <a:pt x="222466" y="8110"/>
                    <a:pt x="238348" y="24337"/>
                  </a:cubicBezTo>
                  <a:cubicBezTo>
                    <a:pt x="254231" y="40563"/>
                    <a:pt x="262173" y="61974"/>
                    <a:pt x="262173" y="88583"/>
                  </a:cubicBezTo>
                  <a:lnTo>
                    <a:pt x="262173" y="199931"/>
                  </a:lnTo>
                  <a:cubicBezTo>
                    <a:pt x="262173" y="216975"/>
                    <a:pt x="264975" y="228216"/>
                    <a:pt x="270579" y="233655"/>
                  </a:cubicBezTo>
                  <a:cubicBezTo>
                    <a:pt x="276189" y="239105"/>
                    <a:pt x="287180" y="241830"/>
                    <a:pt x="303569" y="241830"/>
                  </a:cubicBezTo>
                  <a:lnTo>
                    <a:pt x="303569" y="256055"/>
                  </a:lnTo>
                  <a:lnTo>
                    <a:pt x="172480" y="256055"/>
                  </a:lnTo>
                  <a:lnTo>
                    <a:pt x="172480" y="241830"/>
                  </a:lnTo>
                  <a:cubicBezTo>
                    <a:pt x="188363" y="241830"/>
                    <a:pt x="199236" y="239752"/>
                    <a:pt x="205093" y="235603"/>
                  </a:cubicBezTo>
                  <a:cubicBezTo>
                    <a:pt x="210951" y="231453"/>
                    <a:pt x="213877" y="223455"/>
                    <a:pt x="213877" y="211596"/>
                  </a:cubicBezTo>
                  <a:lnTo>
                    <a:pt x="213877" y="84233"/>
                  </a:lnTo>
                  <a:cubicBezTo>
                    <a:pt x="213877" y="67195"/>
                    <a:pt x="208755" y="53635"/>
                    <a:pt x="198518" y="43559"/>
                  </a:cubicBezTo>
                  <a:cubicBezTo>
                    <a:pt x="188275" y="33483"/>
                    <a:pt x="175176" y="28445"/>
                    <a:pt x="159223" y="28445"/>
                  </a:cubicBezTo>
                  <a:cubicBezTo>
                    <a:pt x="136299" y="28445"/>
                    <a:pt x="113117" y="44895"/>
                    <a:pt x="89693" y="77789"/>
                  </a:cubicBezTo>
                  <a:lnTo>
                    <a:pt x="89693" y="195593"/>
                  </a:lnTo>
                  <a:cubicBezTo>
                    <a:pt x="89693" y="215521"/>
                    <a:pt x="92348" y="228211"/>
                    <a:pt x="97669" y="233655"/>
                  </a:cubicBezTo>
                  <a:cubicBezTo>
                    <a:pt x="102985" y="239105"/>
                    <a:pt x="114123" y="241830"/>
                    <a:pt x="131083" y="241830"/>
                  </a:cubicBezTo>
                  <a:lnTo>
                    <a:pt x="131083" y="256055"/>
                  </a:lnTo>
                  <a:lnTo>
                    <a:pt x="0" y="256055"/>
                  </a:lnTo>
                  <a:lnTo>
                    <a:pt x="0" y="241830"/>
                  </a:lnTo>
                  <a:cubicBezTo>
                    <a:pt x="18903" y="241830"/>
                    <a:pt x="30524" y="238840"/>
                    <a:pt x="34874" y="232878"/>
                  </a:cubicBezTo>
                  <a:cubicBezTo>
                    <a:pt x="39218" y="226916"/>
                    <a:pt x="41397" y="214262"/>
                    <a:pt x="41397" y="194928"/>
                  </a:cubicBezTo>
                  <a:lnTo>
                    <a:pt x="41397" y="57119"/>
                  </a:lnTo>
                  <a:cubicBezTo>
                    <a:pt x="41397" y="42529"/>
                    <a:pt x="38771" y="32906"/>
                    <a:pt x="33526" y="28286"/>
                  </a:cubicBezTo>
                  <a:cubicBezTo>
                    <a:pt x="28281" y="23654"/>
                    <a:pt x="17101" y="21335"/>
                    <a:pt x="0" y="21335"/>
                  </a:cubicBezTo>
                  <a:lnTo>
                    <a:pt x="0" y="7110"/>
                  </a:lnTo>
                  <a:lnTo>
                    <a:pt x="77619" y="0"/>
                  </a:lnTo>
                  <a:lnTo>
                    <a:pt x="89693" y="0"/>
                  </a:lnTo>
                </a:path>
              </a:pathLst>
            </a:custGeom>
            <a:solidFill>
              <a:schemeClr val="accent1"/>
            </a:solidFill>
            <a:ln w="5872" cap="flat">
              <a:noFill/>
              <a:prstDash val="solid"/>
              <a:miter/>
            </a:ln>
          </p:spPr>
          <p:txBody>
            <a:bodyPr rtlCol="0" anchor="ctr"/>
            <a:lstStyle/>
            <a:p>
              <a:endParaRPr lang="en-US"/>
            </a:p>
          </p:txBody>
        </p:sp>
        <p:sp>
          <p:nvSpPr>
            <p:cNvPr id="20" name="Freeform: Shape 27">
              <a:extLst>
                <a:ext uri="{FF2B5EF4-FFF2-40B4-BE49-F238E27FC236}">
                  <a16:creationId xmlns:a16="http://schemas.microsoft.com/office/drawing/2014/main" id="{E19DC89F-14D7-F64D-8309-98B5A5639282}"/>
                </a:ext>
              </a:extLst>
            </p:cNvPr>
            <p:cNvSpPr/>
            <p:nvPr/>
          </p:nvSpPr>
          <p:spPr>
            <a:xfrm>
              <a:off x="16339754" y="9741741"/>
              <a:ext cx="193178" cy="341418"/>
            </a:xfrm>
            <a:custGeom>
              <a:avLst/>
              <a:gdLst>
                <a:gd name="connsiteX0" fmla="*/ 82787 w 193178"/>
                <a:gd name="connsiteY0" fmla="*/ 0 h 341418"/>
                <a:gd name="connsiteX1" fmla="*/ 96586 w 193178"/>
                <a:gd name="connsiteY1" fmla="*/ 0 h 341418"/>
                <a:gd name="connsiteX2" fmla="*/ 96586 w 193178"/>
                <a:gd name="connsiteY2" fmla="*/ 85352 h 341418"/>
                <a:gd name="connsiteX3" fmla="*/ 179379 w 193178"/>
                <a:gd name="connsiteY3" fmla="*/ 85352 h 341418"/>
                <a:gd name="connsiteX4" fmla="*/ 179379 w 193178"/>
                <a:gd name="connsiteY4" fmla="*/ 99577 h 341418"/>
                <a:gd name="connsiteX5" fmla="*/ 96586 w 193178"/>
                <a:gd name="connsiteY5" fmla="*/ 99577 h 341418"/>
                <a:gd name="connsiteX6" fmla="*/ 96586 w 193178"/>
                <a:gd name="connsiteY6" fmla="*/ 265948 h 341418"/>
                <a:gd name="connsiteX7" fmla="*/ 107960 w 193178"/>
                <a:gd name="connsiteY7" fmla="*/ 306011 h 341418"/>
                <a:gd name="connsiteX8" fmla="*/ 140355 w 193178"/>
                <a:gd name="connsiteY8" fmla="*/ 320077 h 341418"/>
                <a:gd name="connsiteX9" fmla="*/ 185525 w 193178"/>
                <a:gd name="connsiteY9" fmla="*/ 298742 h 341418"/>
                <a:gd name="connsiteX10" fmla="*/ 193178 w 193178"/>
                <a:gd name="connsiteY10" fmla="*/ 306511 h 341418"/>
                <a:gd name="connsiteX11" fmla="*/ 119009 w 193178"/>
                <a:gd name="connsiteY11" fmla="*/ 341418 h 341418"/>
                <a:gd name="connsiteX12" fmla="*/ 67911 w 193178"/>
                <a:gd name="connsiteY12" fmla="*/ 320960 h 341418"/>
                <a:gd name="connsiteX13" fmla="*/ 48290 w 193178"/>
                <a:gd name="connsiteY13" fmla="*/ 268173 h 341418"/>
                <a:gd name="connsiteX14" fmla="*/ 48290 w 193178"/>
                <a:gd name="connsiteY14" fmla="*/ 99577 h 341418"/>
                <a:gd name="connsiteX15" fmla="*/ 0 w 193178"/>
                <a:gd name="connsiteY15" fmla="*/ 99577 h 341418"/>
                <a:gd name="connsiteX16" fmla="*/ 0 w 193178"/>
                <a:gd name="connsiteY16" fmla="*/ 87800 h 341418"/>
                <a:gd name="connsiteX17" fmla="*/ 82787 w 193178"/>
                <a:gd name="connsiteY17" fmla="*/ 0 h 34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178" h="341418">
                  <a:moveTo>
                    <a:pt x="82787" y="0"/>
                  </a:moveTo>
                  <a:lnTo>
                    <a:pt x="96586" y="0"/>
                  </a:lnTo>
                  <a:lnTo>
                    <a:pt x="96586" y="85352"/>
                  </a:lnTo>
                  <a:lnTo>
                    <a:pt x="179379" y="85352"/>
                  </a:lnTo>
                  <a:lnTo>
                    <a:pt x="179379" y="99577"/>
                  </a:lnTo>
                  <a:lnTo>
                    <a:pt x="96586" y="99577"/>
                  </a:lnTo>
                  <a:lnTo>
                    <a:pt x="96586" y="265948"/>
                  </a:lnTo>
                  <a:cubicBezTo>
                    <a:pt x="96586" y="283287"/>
                    <a:pt x="100377" y="296641"/>
                    <a:pt x="107960" y="306011"/>
                  </a:cubicBezTo>
                  <a:cubicBezTo>
                    <a:pt x="115542" y="315393"/>
                    <a:pt x="126339" y="320077"/>
                    <a:pt x="140355" y="320077"/>
                  </a:cubicBezTo>
                  <a:cubicBezTo>
                    <a:pt x="156886" y="320077"/>
                    <a:pt x="171938" y="312968"/>
                    <a:pt x="185525" y="298742"/>
                  </a:cubicBezTo>
                  <a:lnTo>
                    <a:pt x="193178" y="306511"/>
                  </a:lnTo>
                  <a:cubicBezTo>
                    <a:pt x="171762" y="329777"/>
                    <a:pt x="147037" y="341418"/>
                    <a:pt x="119009" y="341418"/>
                  </a:cubicBezTo>
                  <a:cubicBezTo>
                    <a:pt x="98023" y="341418"/>
                    <a:pt x="80992" y="334597"/>
                    <a:pt x="67911" y="320960"/>
                  </a:cubicBezTo>
                  <a:cubicBezTo>
                    <a:pt x="54831" y="307335"/>
                    <a:pt x="48290" y="289732"/>
                    <a:pt x="48290" y="268173"/>
                  </a:cubicBezTo>
                  <a:lnTo>
                    <a:pt x="48290" y="99577"/>
                  </a:lnTo>
                  <a:lnTo>
                    <a:pt x="0" y="99577"/>
                  </a:lnTo>
                  <a:lnTo>
                    <a:pt x="0" y="87800"/>
                  </a:lnTo>
                  <a:cubicBezTo>
                    <a:pt x="34350" y="71056"/>
                    <a:pt x="61948" y="41787"/>
                    <a:pt x="82787" y="0"/>
                  </a:cubicBezTo>
                </a:path>
              </a:pathLst>
            </a:custGeom>
            <a:solidFill>
              <a:schemeClr val="accent1"/>
            </a:solidFill>
            <a:ln w="5872" cap="flat">
              <a:noFill/>
              <a:prstDash val="solid"/>
              <a:miter/>
            </a:ln>
          </p:spPr>
          <p:txBody>
            <a:bodyPr rtlCol="0" anchor="ctr"/>
            <a:lstStyle/>
            <a:p>
              <a:endParaRPr lang="en-US"/>
            </a:p>
          </p:txBody>
        </p:sp>
        <p:sp>
          <p:nvSpPr>
            <p:cNvPr id="21" name="Freeform: Shape 28">
              <a:extLst>
                <a:ext uri="{FF2B5EF4-FFF2-40B4-BE49-F238E27FC236}">
                  <a16:creationId xmlns:a16="http://schemas.microsoft.com/office/drawing/2014/main" id="{AA373A61-D85A-FA4A-ADD2-A03614B35D48}"/>
                </a:ext>
              </a:extLst>
            </p:cNvPr>
            <p:cNvSpPr/>
            <p:nvPr/>
          </p:nvSpPr>
          <p:spPr>
            <a:xfrm>
              <a:off x="16526033" y="9819983"/>
              <a:ext cx="234574" cy="263170"/>
            </a:xfrm>
            <a:custGeom>
              <a:avLst/>
              <a:gdLst>
                <a:gd name="connsiteX0" fmla="*/ 48290 w 234574"/>
                <a:gd name="connsiteY0" fmla="*/ 92461 h 263170"/>
                <a:gd name="connsiteX1" fmla="*/ 179379 w 234574"/>
                <a:gd name="connsiteY1" fmla="*/ 92461 h 263170"/>
                <a:gd name="connsiteX2" fmla="*/ 179379 w 234574"/>
                <a:gd name="connsiteY2" fmla="*/ 87576 h 263170"/>
                <a:gd name="connsiteX3" fmla="*/ 160948 w 234574"/>
                <a:gd name="connsiteY3" fmla="*/ 34065 h 263170"/>
                <a:gd name="connsiteX4" fmla="*/ 115024 w 234574"/>
                <a:gd name="connsiteY4" fmla="*/ 14225 h 263170"/>
                <a:gd name="connsiteX5" fmla="*/ 68023 w 234574"/>
                <a:gd name="connsiteY5" fmla="*/ 35060 h 263170"/>
                <a:gd name="connsiteX6" fmla="*/ 48290 w 234574"/>
                <a:gd name="connsiteY6" fmla="*/ 92461 h 263170"/>
                <a:gd name="connsiteX7" fmla="*/ 234575 w 234574"/>
                <a:gd name="connsiteY7" fmla="*/ 192044 h 263170"/>
                <a:gd name="connsiteX8" fmla="*/ 234575 w 234574"/>
                <a:gd name="connsiteY8" fmla="*/ 210048 h 263170"/>
                <a:gd name="connsiteX9" fmla="*/ 188863 w 234574"/>
                <a:gd name="connsiteY9" fmla="*/ 250946 h 263170"/>
                <a:gd name="connsiteX10" fmla="*/ 132914 w 234574"/>
                <a:gd name="connsiteY10" fmla="*/ 263170 h 263170"/>
                <a:gd name="connsiteX11" fmla="*/ 37564 w 234574"/>
                <a:gd name="connsiteY11" fmla="*/ 226663 h 263170"/>
                <a:gd name="connsiteX12" fmla="*/ 0 w 234574"/>
                <a:gd name="connsiteY12" fmla="*/ 134031 h 263170"/>
                <a:gd name="connsiteX13" fmla="*/ 35410 w 234574"/>
                <a:gd name="connsiteY13" fmla="*/ 38733 h 263170"/>
                <a:gd name="connsiteX14" fmla="*/ 122247 w 234574"/>
                <a:gd name="connsiteY14" fmla="*/ 0 h 263170"/>
                <a:gd name="connsiteX15" fmla="*/ 196086 w 234574"/>
                <a:gd name="connsiteY15" fmla="*/ 29951 h 263170"/>
                <a:gd name="connsiteX16" fmla="*/ 227676 w 234574"/>
                <a:gd name="connsiteY16" fmla="*/ 101354 h 263170"/>
                <a:gd name="connsiteX17" fmla="*/ 227676 w 234574"/>
                <a:gd name="connsiteY17" fmla="*/ 106687 h 263170"/>
                <a:gd name="connsiteX18" fmla="*/ 48290 w 234574"/>
                <a:gd name="connsiteY18" fmla="*/ 106687 h 263170"/>
                <a:gd name="connsiteX19" fmla="*/ 48290 w 234574"/>
                <a:gd name="connsiteY19" fmla="*/ 110018 h 263170"/>
                <a:gd name="connsiteX20" fmla="*/ 60747 w 234574"/>
                <a:gd name="connsiteY20" fmla="*/ 179202 h 263170"/>
                <a:gd name="connsiteX21" fmla="*/ 97128 w 234574"/>
                <a:gd name="connsiteY21" fmla="*/ 225209 h 263170"/>
                <a:gd name="connsiteX22" fmla="*/ 147037 w 234574"/>
                <a:gd name="connsiteY22" fmla="*/ 241824 h 263170"/>
                <a:gd name="connsiteX23" fmla="*/ 188598 w 234574"/>
                <a:gd name="connsiteY23" fmla="*/ 232101 h 263170"/>
                <a:gd name="connsiteX24" fmla="*/ 234575 w 234574"/>
                <a:gd name="connsiteY24" fmla="*/ 192044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574" h="263170">
                  <a:moveTo>
                    <a:pt x="48290" y="92461"/>
                  </a:moveTo>
                  <a:lnTo>
                    <a:pt x="179379" y="92461"/>
                  </a:lnTo>
                  <a:lnTo>
                    <a:pt x="179379" y="87576"/>
                  </a:lnTo>
                  <a:cubicBezTo>
                    <a:pt x="179379" y="65123"/>
                    <a:pt x="173234" y="47284"/>
                    <a:pt x="160948" y="34065"/>
                  </a:cubicBezTo>
                  <a:cubicBezTo>
                    <a:pt x="148656" y="20835"/>
                    <a:pt x="133350" y="14225"/>
                    <a:pt x="115024" y="14225"/>
                  </a:cubicBezTo>
                  <a:cubicBezTo>
                    <a:pt x="95544" y="14225"/>
                    <a:pt x="79879" y="21170"/>
                    <a:pt x="68023" y="35060"/>
                  </a:cubicBezTo>
                  <a:cubicBezTo>
                    <a:pt x="56161" y="48956"/>
                    <a:pt x="49585" y="68089"/>
                    <a:pt x="48290" y="92461"/>
                  </a:cubicBezTo>
                  <a:moveTo>
                    <a:pt x="234575" y="192044"/>
                  </a:moveTo>
                  <a:lnTo>
                    <a:pt x="234575" y="210048"/>
                  </a:lnTo>
                  <a:cubicBezTo>
                    <a:pt x="219628" y="229158"/>
                    <a:pt x="204387" y="242795"/>
                    <a:pt x="188863" y="250946"/>
                  </a:cubicBezTo>
                  <a:cubicBezTo>
                    <a:pt x="173345" y="259092"/>
                    <a:pt x="154696" y="263170"/>
                    <a:pt x="132914" y="263170"/>
                  </a:cubicBezTo>
                  <a:cubicBezTo>
                    <a:pt x="94396" y="263170"/>
                    <a:pt x="62613" y="250999"/>
                    <a:pt x="37564" y="226663"/>
                  </a:cubicBezTo>
                  <a:cubicBezTo>
                    <a:pt x="12521" y="202320"/>
                    <a:pt x="0" y="171445"/>
                    <a:pt x="0" y="134031"/>
                  </a:cubicBezTo>
                  <a:cubicBezTo>
                    <a:pt x="0" y="96316"/>
                    <a:pt x="11803" y="64552"/>
                    <a:pt x="35410" y="38733"/>
                  </a:cubicBezTo>
                  <a:cubicBezTo>
                    <a:pt x="59022" y="12907"/>
                    <a:pt x="87962" y="0"/>
                    <a:pt x="122247" y="0"/>
                  </a:cubicBezTo>
                  <a:cubicBezTo>
                    <a:pt x="150416" y="0"/>
                    <a:pt x="175029" y="9982"/>
                    <a:pt x="196086" y="29951"/>
                  </a:cubicBezTo>
                  <a:cubicBezTo>
                    <a:pt x="217144" y="49915"/>
                    <a:pt x="227676" y="73722"/>
                    <a:pt x="227676" y="101354"/>
                  </a:cubicBezTo>
                  <a:lnTo>
                    <a:pt x="227676" y="106687"/>
                  </a:lnTo>
                  <a:lnTo>
                    <a:pt x="48290" y="106687"/>
                  </a:lnTo>
                  <a:lnTo>
                    <a:pt x="48290" y="110018"/>
                  </a:lnTo>
                  <a:cubicBezTo>
                    <a:pt x="48290" y="136544"/>
                    <a:pt x="52440" y="159603"/>
                    <a:pt x="60747" y="179202"/>
                  </a:cubicBezTo>
                  <a:cubicBezTo>
                    <a:pt x="69047" y="198795"/>
                    <a:pt x="81174" y="214138"/>
                    <a:pt x="97128" y="225209"/>
                  </a:cubicBezTo>
                  <a:cubicBezTo>
                    <a:pt x="113081" y="236280"/>
                    <a:pt x="129718" y="241824"/>
                    <a:pt x="147037" y="241824"/>
                  </a:cubicBezTo>
                  <a:cubicBezTo>
                    <a:pt x="163208" y="241824"/>
                    <a:pt x="177060" y="238575"/>
                    <a:pt x="188598" y="232101"/>
                  </a:cubicBezTo>
                  <a:cubicBezTo>
                    <a:pt x="200131" y="225621"/>
                    <a:pt x="215454" y="212267"/>
                    <a:pt x="234575" y="192044"/>
                  </a:cubicBezTo>
                  <a:close/>
                </a:path>
              </a:pathLst>
            </a:custGeom>
            <a:solidFill>
              <a:schemeClr val="accent1"/>
            </a:solidFill>
            <a:ln w="5872" cap="flat">
              <a:noFill/>
              <a:prstDash val="solid"/>
              <a:miter/>
            </a:ln>
          </p:spPr>
          <p:txBody>
            <a:bodyPr rtlCol="0" anchor="ctr"/>
            <a:lstStyle/>
            <a:p>
              <a:endParaRPr lang="en-US"/>
            </a:p>
          </p:txBody>
        </p:sp>
        <p:sp>
          <p:nvSpPr>
            <p:cNvPr id="22" name="Freeform: Shape 29">
              <a:extLst>
                <a:ext uri="{FF2B5EF4-FFF2-40B4-BE49-F238E27FC236}">
                  <a16:creationId xmlns:a16="http://schemas.microsoft.com/office/drawing/2014/main" id="{2707B716-F056-5042-A9C0-09F5F959B499}"/>
                </a:ext>
              </a:extLst>
            </p:cNvPr>
            <p:cNvSpPr/>
            <p:nvPr/>
          </p:nvSpPr>
          <p:spPr>
            <a:xfrm>
              <a:off x="16753702" y="9627939"/>
              <a:ext cx="144888" cy="448098"/>
            </a:xfrm>
            <a:custGeom>
              <a:avLst/>
              <a:gdLst>
                <a:gd name="connsiteX0" fmla="*/ 137989 w 144888"/>
                <a:gd name="connsiteY0" fmla="*/ 433874 h 448098"/>
                <a:gd name="connsiteX1" fmla="*/ 144888 w 144888"/>
                <a:gd name="connsiteY1" fmla="*/ 433874 h 448098"/>
                <a:gd name="connsiteX2" fmla="*/ 144888 w 144888"/>
                <a:gd name="connsiteY2" fmla="*/ 448099 h 448098"/>
                <a:gd name="connsiteX3" fmla="*/ 0 w 144888"/>
                <a:gd name="connsiteY3" fmla="*/ 448099 h 448098"/>
                <a:gd name="connsiteX4" fmla="*/ 0 w 144888"/>
                <a:gd name="connsiteY4" fmla="*/ 433874 h 448098"/>
                <a:gd name="connsiteX5" fmla="*/ 13481 w 144888"/>
                <a:gd name="connsiteY5" fmla="*/ 433874 h 448098"/>
                <a:gd name="connsiteX6" fmla="*/ 41020 w 144888"/>
                <a:gd name="connsiteY6" fmla="*/ 423815 h 448098"/>
                <a:gd name="connsiteX7" fmla="*/ 48296 w 144888"/>
                <a:gd name="connsiteY7" fmla="*/ 386419 h 448098"/>
                <a:gd name="connsiteX8" fmla="*/ 48296 w 144888"/>
                <a:gd name="connsiteY8" fmla="*/ 55571 h 448098"/>
                <a:gd name="connsiteX9" fmla="*/ 40967 w 144888"/>
                <a:gd name="connsiteY9" fmla="*/ 28786 h 448098"/>
                <a:gd name="connsiteX10" fmla="*/ 15636 w 144888"/>
                <a:gd name="connsiteY10" fmla="*/ 21341 h 448098"/>
                <a:gd name="connsiteX11" fmla="*/ 0 w 144888"/>
                <a:gd name="connsiteY11" fmla="*/ 21341 h 448098"/>
                <a:gd name="connsiteX12" fmla="*/ 0 w 144888"/>
                <a:gd name="connsiteY12" fmla="*/ 7116 h 448098"/>
                <a:gd name="connsiteX13" fmla="*/ 85060 w 144888"/>
                <a:gd name="connsiteY13" fmla="*/ 0 h 448098"/>
                <a:gd name="connsiteX14" fmla="*/ 96592 w 144888"/>
                <a:gd name="connsiteY14" fmla="*/ 0 h 448098"/>
                <a:gd name="connsiteX15" fmla="*/ 96592 w 144888"/>
                <a:gd name="connsiteY15" fmla="*/ 398525 h 448098"/>
                <a:gd name="connsiteX16" fmla="*/ 105381 w 144888"/>
                <a:gd name="connsiteY16" fmla="*/ 426423 h 448098"/>
                <a:gd name="connsiteX17" fmla="*/ 137989 w 144888"/>
                <a:gd name="connsiteY17" fmla="*/ 433874 h 44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888" h="448098">
                  <a:moveTo>
                    <a:pt x="137989" y="433874"/>
                  </a:moveTo>
                  <a:lnTo>
                    <a:pt x="144888" y="433874"/>
                  </a:lnTo>
                  <a:lnTo>
                    <a:pt x="144888" y="448099"/>
                  </a:lnTo>
                  <a:lnTo>
                    <a:pt x="0" y="448099"/>
                  </a:lnTo>
                  <a:lnTo>
                    <a:pt x="0" y="433874"/>
                  </a:lnTo>
                  <a:lnTo>
                    <a:pt x="13481" y="433874"/>
                  </a:lnTo>
                  <a:cubicBezTo>
                    <a:pt x="26991" y="433874"/>
                    <a:pt x="36169" y="430519"/>
                    <a:pt x="41020" y="423815"/>
                  </a:cubicBezTo>
                  <a:cubicBezTo>
                    <a:pt x="45871" y="417106"/>
                    <a:pt x="48296" y="404640"/>
                    <a:pt x="48296" y="386419"/>
                  </a:cubicBezTo>
                  <a:lnTo>
                    <a:pt x="48296" y="55571"/>
                  </a:lnTo>
                  <a:cubicBezTo>
                    <a:pt x="48296" y="42676"/>
                    <a:pt x="45853" y="33747"/>
                    <a:pt x="40967" y="28786"/>
                  </a:cubicBezTo>
                  <a:cubicBezTo>
                    <a:pt x="36081" y="23819"/>
                    <a:pt x="27639" y="21341"/>
                    <a:pt x="15636" y="21341"/>
                  </a:cubicBezTo>
                  <a:lnTo>
                    <a:pt x="0" y="21341"/>
                  </a:lnTo>
                  <a:lnTo>
                    <a:pt x="0" y="7116"/>
                  </a:lnTo>
                  <a:lnTo>
                    <a:pt x="85060" y="0"/>
                  </a:lnTo>
                  <a:lnTo>
                    <a:pt x="96592" y="0"/>
                  </a:lnTo>
                  <a:lnTo>
                    <a:pt x="96592" y="398525"/>
                  </a:lnTo>
                  <a:cubicBezTo>
                    <a:pt x="96592" y="412162"/>
                    <a:pt x="99524" y="421461"/>
                    <a:pt x="105381" y="426423"/>
                  </a:cubicBezTo>
                  <a:cubicBezTo>
                    <a:pt x="111239" y="431384"/>
                    <a:pt x="122106" y="433874"/>
                    <a:pt x="137989" y="433874"/>
                  </a:cubicBezTo>
                </a:path>
              </a:pathLst>
            </a:custGeom>
            <a:solidFill>
              <a:schemeClr val="accent1"/>
            </a:solidFill>
            <a:ln w="5872" cap="flat">
              <a:noFill/>
              <a:prstDash val="solid"/>
              <a:miter/>
            </a:ln>
          </p:spPr>
          <p:txBody>
            <a:bodyPr rtlCol="0" anchor="ctr"/>
            <a:lstStyle/>
            <a:p>
              <a:endParaRPr lang="en-US"/>
            </a:p>
          </p:txBody>
        </p:sp>
        <p:sp>
          <p:nvSpPr>
            <p:cNvPr id="23" name="Freeform: Shape 30">
              <a:extLst>
                <a:ext uri="{FF2B5EF4-FFF2-40B4-BE49-F238E27FC236}">
                  <a16:creationId xmlns:a16="http://schemas.microsoft.com/office/drawing/2014/main" id="{C78884D3-2710-0E40-B156-5BACB0B2A52F}"/>
                </a:ext>
              </a:extLst>
            </p:cNvPr>
            <p:cNvSpPr/>
            <p:nvPr/>
          </p:nvSpPr>
          <p:spPr>
            <a:xfrm>
              <a:off x="16884792" y="9627939"/>
              <a:ext cx="144882" cy="448098"/>
            </a:xfrm>
            <a:custGeom>
              <a:avLst/>
              <a:gdLst>
                <a:gd name="connsiteX0" fmla="*/ 137983 w 144882"/>
                <a:gd name="connsiteY0" fmla="*/ 433874 h 448098"/>
                <a:gd name="connsiteX1" fmla="*/ 144882 w 144882"/>
                <a:gd name="connsiteY1" fmla="*/ 433874 h 448098"/>
                <a:gd name="connsiteX2" fmla="*/ 144882 w 144882"/>
                <a:gd name="connsiteY2" fmla="*/ 448099 h 448098"/>
                <a:gd name="connsiteX3" fmla="*/ 0 w 144882"/>
                <a:gd name="connsiteY3" fmla="*/ 448099 h 448098"/>
                <a:gd name="connsiteX4" fmla="*/ 0 w 144882"/>
                <a:gd name="connsiteY4" fmla="*/ 433874 h 448098"/>
                <a:gd name="connsiteX5" fmla="*/ 13475 w 144882"/>
                <a:gd name="connsiteY5" fmla="*/ 433874 h 448098"/>
                <a:gd name="connsiteX6" fmla="*/ 41014 w 144882"/>
                <a:gd name="connsiteY6" fmla="*/ 423815 h 448098"/>
                <a:gd name="connsiteX7" fmla="*/ 48296 w 144882"/>
                <a:gd name="connsiteY7" fmla="*/ 386419 h 448098"/>
                <a:gd name="connsiteX8" fmla="*/ 48296 w 144882"/>
                <a:gd name="connsiteY8" fmla="*/ 55571 h 448098"/>
                <a:gd name="connsiteX9" fmla="*/ 40961 w 144882"/>
                <a:gd name="connsiteY9" fmla="*/ 28786 h 448098"/>
                <a:gd name="connsiteX10" fmla="*/ 15630 w 144882"/>
                <a:gd name="connsiteY10" fmla="*/ 21341 h 448098"/>
                <a:gd name="connsiteX11" fmla="*/ 0 w 144882"/>
                <a:gd name="connsiteY11" fmla="*/ 21341 h 448098"/>
                <a:gd name="connsiteX12" fmla="*/ 0 w 144882"/>
                <a:gd name="connsiteY12" fmla="*/ 7116 h 448098"/>
                <a:gd name="connsiteX13" fmla="*/ 85054 w 144882"/>
                <a:gd name="connsiteY13" fmla="*/ 0 h 448098"/>
                <a:gd name="connsiteX14" fmla="*/ 96586 w 144882"/>
                <a:gd name="connsiteY14" fmla="*/ 0 h 448098"/>
                <a:gd name="connsiteX15" fmla="*/ 96586 w 144882"/>
                <a:gd name="connsiteY15" fmla="*/ 398525 h 448098"/>
                <a:gd name="connsiteX16" fmla="*/ 105375 w 144882"/>
                <a:gd name="connsiteY16" fmla="*/ 426423 h 448098"/>
                <a:gd name="connsiteX17" fmla="*/ 137983 w 144882"/>
                <a:gd name="connsiteY17" fmla="*/ 433874 h 44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882" h="448098">
                  <a:moveTo>
                    <a:pt x="137983" y="433874"/>
                  </a:moveTo>
                  <a:lnTo>
                    <a:pt x="144882" y="433874"/>
                  </a:lnTo>
                  <a:lnTo>
                    <a:pt x="144882" y="448099"/>
                  </a:lnTo>
                  <a:lnTo>
                    <a:pt x="0" y="448099"/>
                  </a:lnTo>
                  <a:lnTo>
                    <a:pt x="0" y="433874"/>
                  </a:lnTo>
                  <a:lnTo>
                    <a:pt x="13475" y="433874"/>
                  </a:lnTo>
                  <a:cubicBezTo>
                    <a:pt x="26986" y="433874"/>
                    <a:pt x="36163" y="430519"/>
                    <a:pt x="41014" y="423815"/>
                  </a:cubicBezTo>
                  <a:cubicBezTo>
                    <a:pt x="45871" y="417106"/>
                    <a:pt x="48296" y="404640"/>
                    <a:pt x="48296" y="386419"/>
                  </a:cubicBezTo>
                  <a:lnTo>
                    <a:pt x="48296" y="55571"/>
                  </a:lnTo>
                  <a:cubicBezTo>
                    <a:pt x="48296" y="42676"/>
                    <a:pt x="45847" y="33747"/>
                    <a:pt x="40961" y="28786"/>
                  </a:cubicBezTo>
                  <a:cubicBezTo>
                    <a:pt x="36075" y="23819"/>
                    <a:pt x="27633" y="21341"/>
                    <a:pt x="15630" y="21341"/>
                  </a:cubicBezTo>
                  <a:lnTo>
                    <a:pt x="0" y="21341"/>
                  </a:lnTo>
                  <a:lnTo>
                    <a:pt x="0" y="7116"/>
                  </a:lnTo>
                  <a:lnTo>
                    <a:pt x="85054" y="0"/>
                  </a:lnTo>
                  <a:lnTo>
                    <a:pt x="96586" y="0"/>
                  </a:lnTo>
                  <a:lnTo>
                    <a:pt x="96586" y="398525"/>
                  </a:lnTo>
                  <a:cubicBezTo>
                    <a:pt x="96586" y="412162"/>
                    <a:pt x="99518" y="421461"/>
                    <a:pt x="105375" y="426423"/>
                  </a:cubicBezTo>
                  <a:cubicBezTo>
                    <a:pt x="111233" y="431384"/>
                    <a:pt x="122100" y="433874"/>
                    <a:pt x="137983" y="433874"/>
                  </a:cubicBezTo>
                </a:path>
              </a:pathLst>
            </a:custGeom>
            <a:solidFill>
              <a:schemeClr val="accent1"/>
            </a:solidFill>
            <a:ln w="5872" cap="flat">
              <a:noFill/>
              <a:prstDash val="solid"/>
              <a:miter/>
            </a:ln>
          </p:spPr>
          <p:txBody>
            <a:bodyPr rtlCol="0" anchor="ctr"/>
            <a:lstStyle/>
            <a:p>
              <a:endParaRPr lang="en-US"/>
            </a:p>
          </p:txBody>
        </p:sp>
        <p:sp>
          <p:nvSpPr>
            <p:cNvPr id="24" name="Freeform: Shape 31">
              <a:extLst>
                <a:ext uri="{FF2B5EF4-FFF2-40B4-BE49-F238E27FC236}">
                  <a16:creationId xmlns:a16="http://schemas.microsoft.com/office/drawing/2014/main" id="{6808B215-FD34-E149-80D8-7A4EFFD2AF52}"/>
                </a:ext>
              </a:extLst>
            </p:cNvPr>
            <p:cNvSpPr/>
            <p:nvPr/>
          </p:nvSpPr>
          <p:spPr>
            <a:xfrm>
              <a:off x="17015887" y="9684840"/>
              <a:ext cx="144876" cy="391197"/>
            </a:xfrm>
            <a:custGeom>
              <a:avLst/>
              <a:gdLst>
                <a:gd name="connsiteX0" fmla="*/ 72862 w 144876"/>
                <a:gd name="connsiteY0" fmla="*/ 0 h 391197"/>
                <a:gd name="connsiteX1" fmla="*/ 89675 w 144876"/>
                <a:gd name="connsiteY1" fmla="*/ 9170 h 391197"/>
                <a:gd name="connsiteX2" fmla="*/ 96574 w 144876"/>
                <a:gd name="connsiteY2" fmla="*/ 31676 h 391197"/>
                <a:gd name="connsiteX3" fmla="*/ 89569 w 144876"/>
                <a:gd name="connsiteY3" fmla="*/ 54459 h 391197"/>
                <a:gd name="connsiteX4" fmla="*/ 72862 w 144876"/>
                <a:gd name="connsiteY4" fmla="*/ 64017 h 391197"/>
                <a:gd name="connsiteX5" fmla="*/ 55560 w 144876"/>
                <a:gd name="connsiteY5" fmla="*/ 54459 h 391197"/>
                <a:gd name="connsiteX6" fmla="*/ 48284 w 144876"/>
                <a:gd name="connsiteY6" fmla="*/ 31676 h 391197"/>
                <a:gd name="connsiteX7" fmla="*/ 55454 w 144876"/>
                <a:gd name="connsiteY7" fmla="*/ 9170 h 391197"/>
                <a:gd name="connsiteX8" fmla="*/ 72862 w 144876"/>
                <a:gd name="connsiteY8" fmla="*/ 0 h 391197"/>
                <a:gd name="connsiteX9" fmla="*/ 84289 w 144876"/>
                <a:gd name="connsiteY9" fmla="*/ 135143 h 391197"/>
                <a:gd name="connsiteX10" fmla="*/ 96580 w 144876"/>
                <a:gd name="connsiteY10" fmla="*/ 135143 h 391197"/>
                <a:gd name="connsiteX11" fmla="*/ 96580 w 144876"/>
                <a:gd name="connsiteY11" fmla="*/ 342966 h 391197"/>
                <a:gd name="connsiteX12" fmla="*/ 106988 w 144876"/>
                <a:gd name="connsiteY12" fmla="*/ 370140 h 391197"/>
                <a:gd name="connsiteX13" fmla="*/ 144876 w 144876"/>
                <a:gd name="connsiteY13" fmla="*/ 376973 h 391197"/>
                <a:gd name="connsiteX14" fmla="*/ 144876 w 144876"/>
                <a:gd name="connsiteY14" fmla="*/ 391198 h 391197"/>
                <a:gd name="connsiteX15" fmla="*/ 0 w 144876"/>
                <a:gd name="connsiteY15" fmla="*/ 391198 h 391197"/>
                <a:gd name="connsiteX16" fmla="*/ 0 w 144876"/>
                <a:gd name="connsiteY16" fmla="*/ 376973 h 391197"/>
                <a:gd name="connsiteX17" fmla="*/ 39448 w 144876"/>
                <a:gd name="connsiteY17" fmla="*/ 370416 h 391197"/>
                <a:gd name="connsiteX18" fmla="*/ 48290 w 144876"/>
                <a:gd name="connsiteY18" fmla="*/ 343190 h 391197"/>
                <a:gd name="connsiteX19" fmla="*/ 48290 w 144876"/>
                <a:gd name="connsiteY19" fmla="*/ 192933 h 391197"/>
                <a:gd name="connsiteX20" fmla="*/ 40202 w 144876"/>
                <a:gd name="connsiteY20" fmla="*/ 163594 h 391197"/>
                <a:gd name="connsiteX21" fmla="*/ 0 w 144876"/>
                <a:gd name="connsiteY21" fmla="*/ 156478 h 391197"/>
                <a:gd name="connsiteX22" fmla="*/ 0 w 144876"/>
                <a:gd name="connsiteY22" fmla="*/ 142253 h 391197"/>
                <a:gd name="connsiteX23" fmla="*/ 84289 w 144876"/>
                <a:gd name="connsiteY23" fmla="*/ 135143 h 39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876" h="391197">
                  <a:moveTo>
                    <a:pt x="72862" y="0"/>
                  </a:moveTo>
                  <a:cubicBezTo>
                    <a:pt x="79473" y="0"/>
                    <a:pt x="85071" y="3060"/>
                    <a:pt x="89675" y="9170"/>
                  </a:cubicBezTo>
                  <a:cubicBezTo>
                    <a:pt x="94273" y="15285"/>
                    <a:pt x="96574" y="22783"/>
                    <a:pt x="96574" y="31676"/>
                  </a:cubicBezTo>
                  <a:cubicBezTo>
                    <a:pt x="96574" y="40492"/>
                    <a:pt x="94243" y="48085"/>
                    <a:pt x="89569" y="54459"/>
                  </a:cubicBezTo>
                  <a:cubicBezTo>
                    <a:pt x="84901" y="60833"/>
                    <a:pt x="79332" y="64017"/>
                    <a:pt x="72862" y="64017"/>
                  </a:cubicBezTo>
                  <a:cubicBezTo>
                    <a:pt x="66175" y="64017"/>
                    <a:pt x="60411" y="60833"/>
                    <a:pt x="55560" y="54459"/>
                  </a:cubicBezTo>
                  <a:cubicBezTo>
                    <a:pt x="50710" y="48085"/>
                    <a:pt x="48284" y="40492"/>
                    <a:pt x="48284" y="31676"/>
                  </a:cubicBezTo>
                  <a:cubicBezTo>
                    <a:pt x="48284" y="22783"/>
                    <a:pt x="50674" y="15285"/>
                    <a:pt x="55454" y="9170"/>
                  </a:cubicBezTo>
                  <a:cubicBezTo>
                    <a:pt x="60229" y="3060"/>
                    <a:pt x="66033" y="0"/>
                    <a:pt x="72862" y="0"/>
                  </a:cubicBezTo>
                  <a:moveTo>
                    <a:pt x="84289" y="135143"/>
                  </a:moveTo>
                  <a:lnTo>
                    <a:pt x="96580" y="135143"/>
                  </a:lnTo>
                  <a:lnTo>
                    <a:pt x="96580" y="342966"/>
                  </a:lnTo>
                  <a:cubicBezTo>
                    <a:pt x="96580" y="356526"/>
                    <a:pt x="100048" y="365584"/>
                    <a:pt x="106988" y="370140"/>
                  </a:cubicBezTo>
                  <a:cubicBezTo>
                    <a:pt x="113923" y="374689"/>
                    <a:pt x="126545" y="376973"/>
                    <a:pt x="144876" y="376973"/>
                  </a:cubicBezTo>
                  <a:lnTo>
                    <a:pt x="144876" y="391198"/>
                  </a:lnTo>
                  <a:lnTo>
                    <a:pt x="0" y="391198"/>
                  </a:lnTo>
                  <a:lnTo>
                    <a:pt x="0" y="376973"/>
                  </a:lnTo>
                  <a:cubicBezTo>
                    <a:pt x="20410" y="376973"/>
                    <a:pt x="33555" y="374789"/>
                    <a:pt x="39448" y="370416"/>
                  </a:cubicBezTo>
                  <a:cubicBezTo>
                    <a:pt x="45341" y="366043"/>
                    <a:pt x="48290" y="356968"/>
                    <a:pt x="48290" y="343190"/>
                  </a:cubicBezTo>
                  <a:lnTo>
                    <a:pt x="48290" y="192933"/>
                  </a:lnTo>
                  <a:cubicBezTo>
                    <a:pt x="48290" y="178113"/>
                    <a:pt x="45594" y="168337"/>
                    <a:pt x="40202" y="163594"/>
                  </a:cubicBezTo>
                  <a:cubicBezTo>
                    <a:pt x="34815" y="158850"/>
                    <a:pt x="21417" y="156478"/>
                    <a:pt x="0" y="156478"/>
                  </a:cubicBezTo>
                  <a:lnTo>
                    <a:pt x="0" y="142253"/>
                  </a:lnTo>
                  <a:lnTo>
                    <a:pt x="84289" y="135143"/>
                  </a:lnTo>
                  <a:close/>
                </a:path>
              </a:pathLst>
            </a:custGeom>
            <a:solidFill>
              <a:schemeClr val="accent1"/>
            </a:solidFill>
            <a:ln w="5872" cap="flat">
              <a:noFill/>
              <a:prstDash val="solid"/>
              <a:miter/>
            </a:ln>
          </p:spPr>
          <p:txBody>
            <a:bodyPr rtlCol="0" anchor="ctr"/>
            <a:lstStyle/>
            <a:p>
              <a:endParaRPr lang="en-US"/>
            </a:p>
          </p:txBody>
        </p:sp>
        <p:sp>
          <p:nvSpPr>
            <p:cNvPr id="25" name="Freeform: Shape 32">
              <a:extLst>
                <a:ext uri="{FF2B5EF4-FFF2-40B4-BE49-F238E27FC236}">
                  <a16:creationId xmlns:a16="http://schemas.microsoft.com/office/drawing/2014/main" id="{E6183222-2534-8D47-A881-321057D7EE4E}"/>
                </a:ext>
              </a:extLst>
            </p:cNvPr>
            <p:cNvSpPr/>
            <p:nvPr/>
          </p:nvSpPr>
          <p:spPr>
            <a:xfrm>
              <a:off x="17146953" y="9656389"/>
              <a:ext cx="358770" cy="419648"/>
            </a:xfrm>
            <a:custGeom>
              <a:avLst/>
              <a:gdLst>
                <a:gd name="connsiteX0" fmla="*/ 264657 w 358770"/>
                <a:gd name="connsiteY0" fmla="*/ 28451 h 419648"/>
                <a:gd name="connsiteX1" fmla="*/ 206983 w 358770"/>
                <a:gd name="connsiteY1" fmla="*/ 28451 h 419648"/>
                <a:gd name="connsiteX2" fmla="*/ 206983 w 358770"/>
                <a:gd name="connsiteY2" fmla="*/ 342631 h 419648"/>
                <a:gd name="connsiteX3" fmla="*/ 216849 w 358770"/>
                <a:gd name="connsiteY3" fmla="*/ 392534 h 419648"/>
                <a:gd name="connsiteX4" fmla="*/ 255279 w 358770"/>
                <a:gd name="connsiteY4" fmla="*/ 405423 h 419648"/>
                <a:gd name="connsiteX5" fmla="*/ 255279 w 358770"/>
                <a:gd name="connsiteY5" fmla="*/ 419648 h 419648"/>
                <a:gd name="connsiteX6" fmla="*/ 103497 w 358770"/>
                <a:gd name="connsiteY6" fmla="*/ 419648 h 419648"/>
                <a:gd name="connsiteX7" fmla="*/ 103497 w 358770"/>
                <a:gd name="connsiteY7" fmla="*/ 405423 h 419648"/>
                <a:gd name="connsiteX8" fmla="*/ 141709 w 358770"/>
                <a:gd name="connsiteY8" fmla="*/ 390586 h 419648"/>
                <a:gd name="connsiteX9" fmla="*/ 151793 w 358770"/>
                <a:gd name="connsiteY9" fmla="*/ 340524 h 419648"/>
                <a:gd name="connsiteX10" fmla="*/ 151793 w 358770"/>
                <a:gd name="connsiteY10" fmla="*/ 28451 h 419648"/>
                <a:gd name="connsiteX11" fmla="*/ 94543 w 358770"/>
                <a:gd name="connsiteY11" fmla="*/ 28451 h 419648"/>
                <a:gd name="connsiteX12" fmla="*/ 34821 w 358770"/>
                <a:gd name="connsiteY12" fmla="*/ 41675 h 419648"/>
                <a:gd name="connsiteX13" fmla="*/ 13799 w 358770"/>
                <a:gd name="connsiteY13" fmla="*/ 85352 h 419648"/>
                <a:gd name="connsiteX14" fmla="*/ 0 w 358770"/>
                <a:gd name="connsiteY14" fmla="*/ 85352 h 419648"/>
                <a:gd name="connsiteX15" fmla="*/ 0 w 358770"/>
                <a:gd name="connsiteY15" fmla="*/ 0 h 419648"/>
                <a:gd name="connsiteX16" fmla="*/ 13799 w 358770"/>
                <a:gd name="connsiteY16" fmla="*/ 0 h 419648"/>
                <a:gd name="connsiteX17" fmla="*/ 73415 w 358770"/>
                <a:gd name="connsiteY17" fmla="*/ 14225 h 419648"/>
                <a:gd name="connsiteX18" fmla="*/ 281900 w 358770"/>
                <a:gd name="connsiteY18" fmla="*/ 14225 h 419648"/>
                <a:gd name="connsiteX19" fmla="*/ 344966 w 358770"/>
                <a:gd name="connsiteY19" fmla="*/ 0 h 419648"/>
                <a:gd name="connsiteX20" fmla="*/ 358771 w 358770"/>
                <a:gd name="connsiteY20" fmla="*/ 0 h 419648"/>
                <a:gd name="connsiteX21" fmla="*/ 358771 w 358770"/>
                <a:gd name="connsiteY21" fmla="*/ 85352 h 419648"/>
                <a:gd name="connsiteX22" fmla="*/ 344966 w 358770"/>
                <a:gd name="connsiteY22" fmla="*/ 85352 h 419648"/>
                <a:gd name="connsiteX23" fmla="*/ 319529 w 358770"/>
                <a:gd name="connsiteY23" fmla="*/ 40457 h 419648"/>
                <a:gd name="connsiteX24" fmla="*/ 264657 w 358770"/>
                <a:gd name="connsiteY24" fmla="*/ 28451 h 41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8770" h="419648">
                  <a:moveTo>
                    <a:pt x="264657" y="28451"/>
                  </a:moveTo>
                  <a:lnTo>
                    <a:pt x="206983" y="28451"/>
                  </a:lnTo>
                  <a:lnTo>
                    <a:pt x="206983" y="342631"/>
                  </a:lnTo>
                  <a:cubicBezTo>
                    <a:pt x="206983" y="367297"/>
                    <a:pt x="210274" y="383935"/>
                    <a:pt x="216849" y="392534"/>
                  </a:cubicBezTo>
                  <a:cubicBezTo>
                    <a:pt x="223425" y="401127"/>
                    <a:pt x="236235" y="405423"/>
                    <a:pt x="255279" y="405423"/>
                  </a:cubicBezTo>
                  <a:lnTo>
                    <a:pt x="255279" y="419648"/>
                  </a:lnTo>
                  <a:lnTo>
                    <a:pt x="103497" y="419648"/>
                  </a:lnTo>
                  <a:lnTo>
                    <a:pt x="103497" y="405423"/>
                  </a:lnTo>
                  <a:cubicBezTo>
                    <a:pt x="122253" y="405423"/>
                    <a:pt x="134992" y="400473"/>
                    <a:pt x="141709" y="390586"/>
                  </a:cubicBezTo>
                  <a:cubicBezTo>
                    <a:pt x="148432" y="380698"/>
                    <a:pt x="151793" y="364007"/>
                    <a:pt x="151793" y="340524"/>
                  </a:cubicBezTo>
                  <a:lnTo>
                    <a:pt x="151793" y="28451"/>
                  </a:lnTo>
                  <a:lnTo>
                    <a:pt x="94543" y="28451"/>
                  </a:lnTo>
                  <a:cubicBezTo>
                    <a:pt x="67169" y="28451"/>
                    <a:pt x="47260" y="32859"/>
                    <a:pt x="34821" y="41675"/>
                  </a:cubicBezTo>
                  <a:cubicBezTo>
                    <a:pt x="22382" y="50492"/>
                    <a:pt x="15382" y="65053"/>
                    <a:pt x="13799" y="85352"/>
                  </a:cubicBezTo>
                  <a:lnTo>
                    <a:pt x="0" y="85352"/>
                  </a:lnTo>
                  <a:lnTo>
                    <a:pt x="0" y="0"/>
                  </a:lnTo>
                  <a:lnTo>
                    <a:pt x="13799" y="0"/>
                  </a:lnTo>
                  <a:cubicBezTo>
                    <a:pt x="24442" y="9487"/>
                    <a:pt x="44311" y="14225"/>
                    <a:pt x="73415" y="14225"/>
                  </a:cubicBezTo>
                  <a:lnTo>
                    <a:pt x="281900" y="14225"/>
                  </a:lnTo>
                  <a:cubicBezTo>
                    <a:pt x="311946" y="14225"/>
                    <a:pt x="332963" y="9487"/>
                    <a:pt x="344966" y="0"/>
                  </a:cubicBezTo>
                  <a:lnTo>
                    <a:pt x="358771" y="0"/>
                  </a:lnTo>
                  <a:lnTo>
                    <a:pt x="358771" y="85352"/>
                  </a:lnTo>
                  <a:lnTo>
                    <a:pt x="344966" y="85352"/>
                  </a:lnTo>
                  <a:cubicBezTo>
                    <a:pt x="340221" y="63422"/>
                    <a:pt x="331744" y="48455"/>
                    <a:pt x="319529" y="40457"/>
                  </a:cubicBezTo>
                  <a:cubicBezTo>
                    <a:pt x="307313" y="32453"/>
                    <a:pt x="289023" y="28451"/>
                    <a:pt x="264657" y="28451"/>
                  </a:cubicBezTo>
                </a:path>
              </a:pathLst>
            </a:custGeom>
            <a:solidFill>
              <a:schemeClr val="tx1"/>
            </a:solidFill>
            <a:ln w="5872" cap="flat">
              <a:noFill/>
              <a:prstDash val="solid"/>
              <a:miter/>
            </a:ln>
          </p:spPr>
          <p:txBody>
            <a:bodyPr rtlCol="0" anchor="ctr"/>
            <a:lstStyle/>
            <a:p>
              <a:endParaRPr lang="en-US"/>
            </a:p>
          </p:txBody>
        </p:sp>
        <p:sp>
          <p:nvSpPr>
            <p:cNvPr id="26" name="Freeform: Shape 33">
              <a:extLst>
                <a:ext uri="{FF2B5EF4-FFF2-40B4-BE49-F238E27FC236}">
                  <a16:creationId xmlns:a16="http://schemas.microsoft.com/office/drawing/2014/main" id="{E8C93187-BA01-EE4A-B4AE-073847D60166}"/>
                </a:ext>
              </a:extLst>
            </p:cNvPr>
            <p:cNvSpPr/>
            <p:nvPr/>
          </p:nvSpPr>
          <p:spPr>
            <a:xfrm>
              <a:off x="17426380" y="9819983"/>
              <a:ext cx="234574" cy="263170"/>
            </a:xfrm>
            <a:custGeom>
              <a:avLst/>
              <a:gdLst>
                <a:gd name="connsiteX0" fmla="*/ 48296 w 234574"/>
                <a:gd name="connsiteY0" fmla="*/ 92461 h 263170"/>
                <a:gd name="connsiteX1" fmla="*/ 179379 w 234574"/>
                <a:gd name="connsiteY1" fmla="*/ 92461 h 263170"/>
                <a:gd name="connsiteX2" fmla="*/ 179379 w 234574"/>
                <a:gd name="connsiteY2" fmla="*/ 87576 h 263170"/>
                <a:gd name="connsiteX3" fmla="*/ 160948 w 234574"/>
                <a:gd name="connsiteY3" fmla="*/ 34065 h 263170"/>
                <a:gd name="connsiteX4" fmla="*/ 115024 w 234574"/>
                <a:gd name="connsiteY4" fmla="*/ 14225 h 263170"/>
                <a:gd name="connsiteX5" fmla="*/ 68023 w 234574"/>
                <a:gd name="connsiteY5" fmla="*/ 35060 h 263170"/>
                <a:gd name="connsiteX6" fmla="*/ 48296 w 234574"/>
                <a:gd name="connsiteY6" fmla="*/ 92461 h 263170"/>
                <a:gd name="connsiteX7" fmla="*/ 234575 w 234574"/>
                <a:gd name="connsiteY7" fmla="*/ 192044 h 263170"/>
                <a:gd name="connsiteX8" fmla="*/ 234575 w 234574"/>
                <a:gd name="connsiteY8" fmla="*/ 210048 h 263170"/>
                <a:gd name="connsiteX9" fmla="*/ 188869 w 234574"/>
                <a:gd name="connsiteY9" fmla="*/ 250946 h 263170"/>
                <a:gd name="connsiteX10" fmla="*/ 132920 w 234574"/>
                <a:gd name="connsiteY10" fmla="*/ 263170 h 263170"/>
                <a:gd name="connsiteX11" fmla="*/ 37570 w 234574"/>
                <a:gd name="connsiteY11" fmla="*/ 226663 h 263170"/>
                <a:gd name="connsiteX12" fmla="*/ 0 w 234574"/>
                <a:gd name="connsiteY12" fmla="*/ 134031 h 263170"/>
                <a:gd name="connsiteX13" fmla="*/ 35410 w 234574"/>
                <a:gd name="connsiteY13" fmla="*/ 38733 h 263170"/>
                <a:gd name="connsiteX14" fmla="*/ 122247 w 234574"/>
                <a:gd name="connsiteY14" fmla="*/ 0 h 263170"/>
                <a:gd name="connsiteX15" fmla="*/ 196098 w 234574"/>
                <a:gd name="connsiteY15" fmla="*/ 29951 h 263170"/>
                <a:gd name="connsiteX16" fmla="*/ 227676 w 234574"/>
                <a:gd name="connsiteY16" fmla="*/ 101354 h 263170"/>
                <a:gd name="connsiteX17" fmla="*/ 227676 w 234574"/>
                <a:gd name="connsiteY17" fmla="*/ 106687 h 263170"/>
                <a:gd name="connsiteX18" fmla="*/ 48296 w 234574"/>
                <a:gd name="connsiteY18" fmla="*/ 106687 h 263170"/>
                <a:gd name="connsiteX19" fmla="*/ 48296 w 234574"/>
                <a:gd name="connsiteY19" fmla="*/ 110018 h 263170"/>
                <a:gd name="connsiteX20" fmla="*/ 60747 w 234574"/>
                <a:gd name="connsiteY20" fmla="*/ 179202 h 263170"/>
                <a:gd name="connsiteX21" fmla="*/ 97128 w 234574"/>
                <a:gd name="connsiteY21" fmla="*/ 225209 h 263170"/>
                <a:gd name="connsiteX22" fmla="*/ 147043 w 234574"/>
                <a:gd name="connsiteY22" fmla="*/ 241824 h 263170"/>
                <a:gd name="connsiteX23" fmla="*/ 188598 w 234574"/>
                <a:gd name="connsiteY23" fmla="*/ 232101 h 263170"/>
                <a:gd name="connsiteX24" fmla="*/ 234575 w 234574"/>
                <a:gd name="connsiteY24" fmla="*/ 192044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574" h="263170">
                  <a:moveTo>
                    <a:pt x="48296" y="92461"/>
                  </a:moveTo>
                  <a:lnTo>
                    <a:pt x="179379" y="92461"/>
                  </a:lnTo>
                  <a:lnTo>
                    <a:pt x="179379" y="87576"/>
                  </a:lnTo>
                  <a:cubicBezTo>
                    <a:pt x="179379" y="65123"/>
                    <a:pt x="173234" y="47284"/>
                    <a:pt x="160948" y="34065"/>
                  </a:cubicBezTo>
                  <a:cubicBezTo>
                    <a:pt x="148656" y="20835"/>
                    <a:pt x="133350" y="14225"/>
                    <a:pt x="115024" y="14225"/>
                  </a:cubicBezTo>
                  <a:cubicBezTo>
                    <a:pt x="95544" y="14225"/>
                    <a:pt x="79879" y="21170"/>
                    <a:pt x="68023" y="35060"/>
                  </a:cubicBezTo>
                  <a:cubicBezTo>
                    <a:pt x="56161" y="48956"/>
                    <a:pt x="49585" y="68089"/>
                    <a:pt x="48296" y="92461"/>
                  </a:cubicBezTo>
                  <a:moveTo>
                    <a:pt x="234575" y="192044"/>
                  </a:moveTo>
                  <a:lnTo>
                    <a:pt x="234575" y="210048"/>
                  </a:lnTo>
                  <a:cubicBezTo>
                    <a:pt x="219628" y="229158"/>
                    <a:pt x="204393" y="242795"/>
                    <a:pt x="188869" y="250946"/>
                  </a:cubicBezTo>
                  <a:cubicBezTo>
                    <a:pt x="173345" y="259092"/>
                    <a:pt x="154696" y="263170"/>
                    <a:pt x="132920" y="263170"/>
                  </a:cubicBezTo>
                  <a:cubicBezTo>
                    <a:pt x="94396" y="263170"/>
                    <a:pt x="62613" y="250999"/>
                    <a:pt x="37570" y="226663"/>
                  </a:cubicBezTo>
                  <a:cubicBezTo>
                    <a:pt x="12521" y="202320"/>
                    <a:pt x="0" y="171445"/>
                    <a:pt x="0" y="134031"/>
                  </a:cubicBezTo>
                  <a:cubicBezTo>
                    <a:pt x="0" y="96316"/>
                    <a:pt x="11803" y="64552"/>
                    <a:pt x="35410" y="38733"/>
                  </a:cubicBezTo>
                  <a:cubicBezTo>
                    <a:pt x="59028" y="12907"/>
                    <a:pt x="87974" y="0"/>
                    <a:pt x="122247" y="0"/>
                  </a:cubicBezTo>
                  <a:cubicBezTo>
                    <a:pt x="150416" y="0"/>
                    <a:pt x="175041" y="9982"/>
                    <a:pt x="196098" y="29951"/>
                  </a:cubicBezTo>
                  <a:cubicBezTo>
                    <a:pt x="217150" y="49915"/>
                    <a:pt x="227676" y="73722"/>
                    <a:pt x="227676" y="101354"/>
                  </a:cubicBezTo>
                  <a:lnTo>
                    <a:pt x="227676" y="106687"/>
                  </a:lnTo>
                  <a:lnTo>
                    <a:pt x="48296" y="106687"/>
                  </a:lnTo>
                  <a:lnTo>
                    <a:pt x="48296" y="110018"/>
                  </a:lnTo>
                  <a:cubicBezTo>
                    <a:pt x="48296" y="136544"/>
                    <a:pt x="52446" y="159603"/>
                    <a:pt x="60747" y="179202"/>
                  </a:cubicBezTo>
                  <a:cubicBezTo>
                    <a:pt x="69047" y="198795"/>
                    <a:pt x="81174" y="214138"/>
                    <a:pt x="97128" y="225209"/>
                  </a:cubicBezTo>
                  <a:cubicBezTo>
                    <a:pt x="113081" y="236280"/>
                    <a:pt x="129718" y="241824"/>
                    <a:pt x="147043" y="241824"/>
                  </a:cubicBezTo>
                  <a:cubicBezTo>
                    <a:pt x="163202" y="241824"/>
                    <a:pt x="177060" y="238575"/>
                    <a:pt x="188598" y="232101"/>
                  </a:cubicBezTo>
                  <a:cubicBezTo>
                    <a:pt x="200131" y="225621"/>
                    <a:pt x="215460" y="212267"/>
                    <a:pt x="234575" y="192044"/>
                  </a:cubicBezTo>
                  <a:close/>
                </a:path>
              </a:pathLst>
            </a:custGeom>
            <a:solidFill>
              <a:schemeClr val="tx1"/>
            </a:solidFill>
            <a:ln w="5872" cap="flat">
              <a:noFill/>
              <a:prstDash val="solid"/>
              <a:miter/>
            </a:ln>
          </p:spPr>
          <p:txBody>
            <a:bodyPr rtlCol="0" anchor="ctr"/>
            <a:lstStyle/>
            <a:p>
              <a:endParaRPr lang="en-US"/>
            </a:p>
          </p:txBody>
        </p:sp>
        <p:sp>
          <p:nvSpPr>
            <p:cNvPr id="27" name="Freeform: Shape 34">
              <a:extLst>
                <a:ext uri="{FF2B5EF4-FFF2-40B4-BE49-F238E27FC236}">
                  <a16:creationId xmlns:a16="http://schemas.microsoft.com/office/drawing/2014/main" id="{0CD07C14-D584-C244-9928-1BE39F476732}"/>
                </a:ext>
              </a:extLst>
            </p:cNvPr>
            <p:cNvSpPr/>
            <p:nvPr/>
          </p:nvSpPr>
          <p:spPr>
            <a:xfrm>
              <a:off x="17674753" y="9819983"/>
              <a:ext cx="227675" cy="263170"/>
            </a:xfrm>
            <a:custGeom>
              <a:avLst/>
              <a:gdLst>
                <a:gd name="connsiteX0" fmla="*/ 220776 w 227675"/>
                <a:gd name="connsiteY0" fmla="*/ 0 h 263170"/>
                <a:gd name="connsiteX1" fmla="*/ 220776 w 227675"/>
                <a:gd name="connsiteY1" fmla="*/ 85352 h 263170"/>
                <a:gd name="connsiteX2" fmla="*/ 206977 w 227675"/>
                <a:gd name="connsiteY2" fmla="*/ 85352 h 263170"/>
                <a:gd name="connsiteX3" fmla="*/ 178302 w 227675"/>
                <a:gd name="connsiteY3" fmla="*/ 33341 h 263170"/>
                <a:gd name="connsiteX4" fmla="*/ 127852 w 227675"/>
                <a:gd name="connsiteY4" fmla="*/ 14225 h 263170"/>
                <a:gd name="connsiteX5" fmla="*/ 70448 w 227675"/>
                <a:gd name="connsiteY5" fmla="*/ 42952 h 263170"/>
                <a:gd name="connsiteX6" fmla="*/ 48290 w 227675"/>
                <a:gd name="connsiteY6" fmla="*/ 117463 h 263170"/>
                <a:gd name="connsiteX7" fmla="*/ 74864 w 227675"/>
                <a:gd name="connsiteY7" fmla="*/ 204927 h 263170"/>
                <a:gd name="connsiteX8" fmla="*/ 138201 w 227675"/>
                <a:gd name="connsiteY8" fmla="*/ 241830 h 263170"/>
                <a:gd name="connsiteX9" fmla="*/ 186550 w 227675"/>
                <a:gd name="connsiteY9" fmla="*/ 228664 h 263170"/>
                <a:gd name="connsiteX10" fmla="*/ 227676 w 227675"/>
                <a:gd name="connsiteY10" fmla="*/ 192044 h 263170"/>
                <a:gd name="connsiteX11" fmla="*/ 227676 w 227675"/>
                <a:gd name="connsiteY11" fmla="*/ 209712 h 263170"/>
                <a:gd name="connsiteX12" fmla="*/ 121164 w 227675"/>
                <a:gd name="connsiteY12" fmla="*/ 263170 h 263170"/>
                <a:gd name="connsiteX13" fmla="*/ 33785 w 227675"/>
                <a:gd name="connsiteY13" fmla="*/ 228216 h 263170"/>
                <a:gd name="connsiteX14" fmla="*/ 0 w 227675"/>
                <a:gd name="connsiteY14" fmla="*/ 137362 h 263170"/>
                <a:gd name="connsiteX15" fmla="*/ 36110 w 227675"/>
                <a:gd name="connsiteY15" fmla="*/ 40063 h 263170"/>
                <a:gd name="connsiteX16" fmla="*/ 123213 w 227675"/>
                <a:gd name="connsiteY16" fmla="*/ 0 h 263170"/>
                <a:gd name="connsiteX17" fmla="*/ 173987 w 227675"/>
                <a:gd name="connsiteY17" fmla="*/ 9334 h 263170"/>
                <a:gd name="connsiteX18" fmla="*/ 190806 w 227675"/>
                <a:gd name="connsiteY18" fmla="*/ 13337 h 263170"/>
                <a:gd name="connsiteX19" fmla="*/ 206977 w 227675"/>
                <a:gd name="connsiteY19" fmla="*/ 0 h 263170"/>
                <a:gd name="connsiteX20" fmla="*/ 220776 w 227675"/>
                <a:gd name="connsiteY20" fmla="*/ 0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675" h="263170">
                  <a:moveTo>
                    <a:pt x="220776" y="0"/>
                  </a:moveTo>
                  <a:lnTo>
                    <a:pt x="220776" y="85352"/>
                  </a:lnTo>
                  <a:lnTo>
                    <a:pt x="206977" y="85352"/>
                  </a:lnTo>
                  <a:cubicBezTo>
                    <a:pt x="201944" y="63416"/>
                    <a:pt x="192384" y="46078"/>
                    <a:pt x="178302" y="33341"/>
                  </a:cubicBezTo>
                  <a:cubicBezTo>
                    <a:pt x="164209" y="20599"/>
                    <a:pt x="147396" y="14225"/>
                    <a:pt x="127852" y="14225"/>
                  </a:cubicBezTo>
                  <a:cubicBezTo>
                    <a:pt x="104351" y="14225"/>
                    <a:pt x="85213" y="23801"/>
                    <a:pt x="70448" y="42952"/>
                  </a:cubicBezTo>
                  <a:cubicBezTo>
                    <a:pt x="55678" y="62104"/>
                    <a:pt x="48290" y="86947"/>
                    <a:pt x="48290" y="117463"/>
                  </a:cubicBezTo>
                  <a:cubicBezTo>
                    <a:pt x="48290" y="151181"/>
                    <a:pt x="57150" y="180338"/>
                    <a:pt x="74864" y="204927"/>
                  </a:cubicBezTo>
                  <a:cubicBezTo>
                    <a:pt x="92583" y="229523"/>
                    <a:pt x="113694" y="241830"/>
                    <a:pt x="138201" y="241830"/>
                  </a:cubicBezTo>
                  <a:cubicBezTo>
                    <a:pt x="154443" y="241830"/>
                    <a:pt x="170555" y="237439"/>
                    <a:pt x="186550" y="228664"/>
                  </a:cubicBezTo>
                  <a:cubicBezTo>
                    <a:pt x="202538" y="219883"/>
                    <a:pt x="216249" y="207676"/>
                    <a:pt x="227676" y="192044"/>
                  </a:cubicBezTo>
                  <a:lnTo>
                    <a:pt x="227676" y="209712"/>
                  </a:lnTo>
                  <a:cubicBezTo>
                    <a:pt x="201514" y="245349"/>
                    <a:pt x="166004" y="263170"/>
                    <a:pt x="121164" y="263170"/>
                  </a:cubicBezTo>
                  <a:cubicBezTo>
                    <a:pt x="85448" y="263170"/>
                    <a:pt x="56320" y="251517"/>
                    <a:pt x="33785" y="228216"/>
                  </a:cubicBezTo>
                  <a:cubicBezTo>
                    <a:pt x="11262" y="204916"/>
                    <a:pt x="0" y="174635"/>
                    <a:pt x="0" y="137362"/>
                  </a:cubicBezTo>
                  <a:cubicBezTo>
                    <a:pt x="0" y="99206"/>
                    <a:pt x="12033" y="66771"/>
                    <a:pt x="36110" y="40063"/>
                  </a:cubicBezTo>
                  <a:cubicBezTo>
                    <a:pt x="60188" y="13354"/>
                    <a:pt x="89216" y="0"/>
                    <a:pt x="123213" y="0"/>
                  </a:cubicBezTo>
                  <a:cubicBezTo>
                    <a:pt x="138377" y="0"/>
                    <a:pt x="155302" y="3113"/>
                    <a:pt x="173987" y="9334"/>
                  </a:cubicBezTo>
                  <a:cubicBezTo>
                    <a:pt x="182111" y="12001"/>
                    <a:pt x="187715" y="13337"/>
                    <a:pt x="190806" y="13337"/>
                  </a:cubicBezTo>
                  <a:cubicBezTo>
                    <a:pt x="197629" y="13337"/>
                    <a:pt x="203015" y="8893"/>
                    <a:pt x="206977" y="0"/>
                  </a:cubicBezTo>
                  <a:lnTo>
                    <a:pt x="220776" y="0"/>
                  </a:lnTo>
                </a:path>
              </a:pathLst>
            </a:custGeom>
            <a:solidFill>
              <a:schemeClr val="tx1"/>
            </a:solidFill>
            <a:ln w="5872" cap="flat">
              <a:noFill/>
              <a:prstDash val="solid"/>
              <a:miter/>
            </a:ln>
          </p:spPr>
          <p:txBody>
            <a:bodyPr rtlCol="0" anchor="ctr"/>
            <a:lstStyle/>
            <a:p>
              <a:endParaRPr lang="en-US"/>
            </a:p>
          </p:txBody>
        </p:sp>
        <p:sp>
          <p:nvSpPr>
            <p:cNvPr id="28" name="Freeform: Shape 35">
              <a:extLst>
                <a:ext uri="{FF2B5EF4-FFF2-40B4-BE49-F238E27FC236}">
                  <a16:creationId xmlns:a16="http://schemas.microsoft.com/office/drawing/2014/main" id="{A4D368CD-E31D-C340-A2E6-0FBC86B025DC}"/>
                </a:ext>
              </a:extLst>
            </p:cNvPr>
            <p:cNvSpPr/>
            <p:nvPr/>
          </p:nvSpPr>
          <p:spPr>
            <a:xfrm>
              <a:off x="17881736" y="9741741"/>
              <a:ext cx="193178" cy="341418"/>
            </a:xfrm>
            <a:custGeom>
              <a:avLst/>
              <a:gdLst>
                <a:gd name="connsiteX0" fmla="*/ 82782 w 193178"/>
                <a:gd name="connsiteY0" fmla="*/ 0 h 341418"/>
                <a:gd name="connsiteX1" fmla="*/ 96580 w 193178"/>
                <a:gd name="connsiteY1" fmla="*/ 0 h 341418"/>
                <a:gd name="connsiteX2" fmla="*/ 96580 w 193178"/>
                <a:gd name="connsiteY2" fmla="*/ 85352 h 341418"/>
                <a:gd name="connsiteX3" fmla="*/ 179374 w 193178"/>
                <a:gd name="connsiteY3" fmla="*/ 85352 h 341418"/>
                <a:gd name="connsiteX4" fmla="*/ 179374 w 193178"/>
                <a:gd name="connsiteY4" fmla="*/ 99577 h 341418"/>
                <a:gd name="connsiteX5" fmla="*/ 96580 w 193178"/>
                <a:gd name="connsiteY5" fmla="*/ 99577 h 341418"/>
                <a:gd name="connsiteX6" fmla="*/ 96580 w 193178"/>
                <a:gd name="connsiteY6" fmla="*/ 265948 h 341418"/>
                <a:gd name="connsiteX7" fmla="*/ 107960 w 193178"/>
                <a:gd name="connsiteY7" fmla="*/ 306011 h 341418"/>
                <a:gd name="connsiteX8" fmla="*/ 140355 w 193178"/>
                <a:gd name="connsiteY8" fmla="*/ 320077 h 341418"/>
                <a:gd name="connsiteX9" fmla="*/ 185525 w 193178"/>
                <a:gd name="connsiteY9" fmla="*/ 298742 h 341418"/>
                <a:gd name="connsiteX10" fmla="*/ 193178 w 193178"/>
                <a:gd name="connsiteY10" fmla="*/ 306511 h 341418"/>
                <a:gd name="connsiteX11" fmla="*/ 119009 w 193178"/>
                <a:gd name="connsiteY11" fmla="*/ 341418 h 341418"/>
                <a:gd name="connsiteX12" fmla="*/ 67905 w 193178"/>
                <a:gd name="connsiteY12" fmla="*/ 320960 h 341418"/>
                <a:gd name="connsiteX13" fmla="*/ 48284 w 193178"/>
                <a:gd name="connsiteY13" fmla="*/ 268173 h 341418"/>
                <a:gd name="connsiteX14" fmla="*/ 48284 w 193178"/>
                <a:gd name="connsiteY14" fmla="*/ 99577 h 341418"/>
                <a:gd name="connsiteX15" fmla="*/ 0 w 193178"/>
                <a:gd name="connsiteY15" fmla="*/ 99577 h 341418"/>
                <a:gd name="connsiteX16" fmla="*/ 0 w 193178"/>
                <a:gd name="connsiteY16" fmla="*/ 87800 h 341418"/>
                <a:gd name="connsiteX17" fmla="*/ 82782 w 193178"/>
                <a:gd name="connsiteY17" fmla="*/ 0 h 34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178" h="341418">
                  <a:moveTo>
                    <a:pt x="82782" y="0"/>
                  </a:moveTo>
                  <a:lnTo>
                    <a:pt x="96580" y="0"/>
                  </a:lnTo>
                  <a:lnTo>
                    <a:pt x="96580" y="85352"/>
                  </a:lnTo>
                  <a:lnTo>
                    <a:pt x="179374" y="85352"/>
                  </a:lnTo>
                  <a:lnTo>
                    <a:pt x="179374" y="99577"/>
                  </a:lnTo>
                  <a:lnTo>
                    <a:pt x="96580" y="99577"/>
                  </a:lnTo>
                  <a:lnTo>
                    <a:pt x="96580" y="265948"/>
                  </a:lnTo>
                  <a:cubicBezTo>
                    <a:pt x="96580" y="283287"/>
                    <a:pt x="100377" y="296641"/>
                    <a:pt x="107960" y="306011"/>
                  </a:cubicBezTo>
                  <a:cubicBezTo>
                    <a:pt x="115542" y="315393"/>
                    <a:pt x="126339" y="320077"/>
                    <a:pt x="140355" y="320077"/>
                  </a:cubicBezTo>
                  <a:cubicBezTo>
                    <a:pt x="156886" y="320077"/>
                    <a:pt x="171933" y="312968"/>
                    <a:pt x="185525" y="298742"/>
                  </a:cubicBezTo>
                  <a:lnTo>
                    <a:pt x="193178" y="306511"/>
                  </a:lnTo>
                  <a:cubicBezTo>
                    <a:pt x="171762" y="329777"/>
                    <a:pt x="147037" y="341418"/>
                    <a:pt x="119009" y="341418"/>
                  </a:cubicBezTo>
                  <a:cubicBezTo>
                    <a:pt x="98023" y="341418"/>
                    <a:pt x="80992" y="334597"/>
                    <a:pt x="67905" y="320960"/>
                  </a:cubicBezTo>
                  <a:cubicBezTo>
                    <a:pt x="54825" y="307335"/>
                    <a:pt x="48284" y="289732"/>
                    <a:pt x="48284" y="268173"/>
                  </a:cubicBezTo>
                  <a:lnTo>
                    <a:pt x="48284" y="99577"/>
                  </a:lnTo>
                  <a:lnTo>
                    <a:pt x="0" y="99577"/>
                  </a:lnTo>
                  <a:lnTo>
                    <a:pt x="0" y="87800"/>
                  </a:lnTo>
                  <a:cubicBezTo>
                    <a:pt x="34344" y="71056"/>
                    <a:pt x="61942" y="41787"/>
                    <a:pt x="82782" y="0"/>
                  </a:cubicBezTo>
                </a:path>
              </a:pathLst>
            </a:custGeom>
            <a:solidFill>
              <a:schemeClr val="tx1"/>
            </a:solidFill>
            <a:ln w="5872" cap="flat">
              <a:noFill/>
              <a:prstDash val="solid"/>
              <a:miter/>
            </a:ln>
          </p:spPr>
          <p:txBody>
            <a:bodyPr rtlCol="0" anchor="ctr"/>
            <a:lstStyle/>
            <a:p>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5"/>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a:fillRect/>
          </a:stretch>
        </p:blipFill>
        <p:spPr>
          <a:xfrm rot="-1039723">
            <a:off x="16509184" y="-285931"/>
            <a:ext cx="1094776" cy="1178331"/>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a:fillRect/>
          </a:stretch>
        </p:blipFill>
        <p:spPr>
          <a:xfrm>
            <a:off x="786330" y="-605154"/>
            <a:ext cx="1963627" cy="1210308"/>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a:fillRect/>
          </a:stretch>
        </p:blipFill>
        <p:spPr>
          <a:xfrm rot="1021112">
            <a:off x="-327209" y="9009202"/>
            <a:ext cx="1372305" cy="1445916"/>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a:fillRect/>
          </a:stretch>
        </p:blipFill>
        <p:spPr>
          <a:xfrm rot="-2022798">
            <a:off x="17262832" y="7803735"/>
            <a:ext cx="1866923" cy="933462"/>
          </a:xfrm>
          <a:prstGeom prst="rect">
            <a:avLst/>
          </a:prstGeom>
        </p:spPr>
      </p:pic>
      <p:grpSp>
        <p:nvGrpSpPr>
          <p:cNvPr id="6" name="Group 6"/>
          <p:cNvGrpSpPr/>
          <p:nvPr/>
        </p:nvGrpSpPr>
        <p:grpSpPr>
          <a:xfrm>
            <a:off x="3429882" y="1654159"/>
            <a:ext cx="11428235" cy="2198887"/>
            <a:chOff x="0" y="0"/>
            <a:chExt cx="15237647" cy="2931849"/>
          </a:xfrm>
        </p:grpSpPr>
        <p:sp>
          <p:nvSpPr>
            <p:cNvPr id="7" name="TextBox 7"/>
            <p:cNvSpPr txBox="1"/>
            <p:nvPr/>
          </p:nvSpPr>
          <p:spPr>
            <a:xfrm>
              <a:off x="0" y="2089929"/>
              <a:ext cx="15237647" cy="841920"/>
            </a:xfrm>
            <a:prstGeom prst="rect">
              <a:avLst/>
            </a:prstGeom>
          </p:spPr>
          <p:txBody>
            <a:bodyPr lIns="0" tIns="0" rIns="0" bIns="0" rtlCol="0" anchor="t">
              <a:spAutoFit/>
            </a:bodyPr>
            <a:lstStyle/>
            <a:p>
              <a:pPr marL="0" lvl="0" indent="0" algn="ctr">
                <a:lnSpc>
                  <a:spcPts val="5341"/>
                </a:lnSpc>
                <a:spcBef>
                  <a:spcPct val="0"/>
                </a:spcBef>
              </a:pPr>
              <a:r>
                <a:rPr lang="en-US" sz="3815" spc="38">
                  <a:solidFill>
                    <a:srgbClr val="000000"/>
                  </a:solidFill>
                  <a:latin typeface="Poppins Medium"/>
                </a:rPr>
                <a:t>Check Out these Additional Slides</a:t>
              </a:r>
            </a:p>
          </p:txBody>
        </p:sp>
        <p:sp>
          <p:nvSpPr>
            <p:cNvPr id="8" name="TextBox 8"/>
            <p:cNvSpPr txBox="1"/>
            <p:nvPr/>
          </p:nvSpPr>
          <p:spPr>
            <a:xfrm>
              <a:off x="0" y="104775"/>
              <a:ext cx="15237647" cy="1480100"/>
            </a:xfrm>
            <a:prstGeom prst="rect">
              <a:avLst/>
            </a:prstGeom>
          </p:spPr>
          <p:txBody>
            <a:bodyPr lIns="0" tIns="0" rIns="0" bIns="0" rtlCol="0" anchor="t">
              <a:spAutoFit/>
            </a:bodyPr>
            <a:lstStyle/>
            <a:p>
              <a:pPr marL="0" lvl="0" indent="0" algn="ctr">
                <a:lnSpc>
                  <a:spcPts val="7488"/>
                </a:lnSpc>
                <a:spcBef>
                  <a:spcPts val="5616"/>
                </a:spcBef>
              </a:pPr>
              <a:r>
                <a:rPr lang="en-US" sz="7800" spc="-78">
                  <a:solidFill>
                    <a:srgbClr val="1F70B9"/>
                  </a:solidFill>
                  <a:latin typeface="Bryndan Write"/>
                </a:rPr>
                <a:t>Have More Questions?</a:t>
              </a:r>
            </a:p>
          </p:txBody>
        </p:sp>
      </p:grpSp>
      <p:pic>
        <p:nvPicPr>
          <p:cNvPr id="9" name="Picture 9"/>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a:fillRect/>
          </a:stretch>
        </p:blipFill>
        <p:spPr>
          <a:xfrm>
            <a:off x="8390477" y="4894983"/>
            <a:ext cx="1507046" cy="4114800"/>
          </a:xfrm>
          <a:prstGeom prst="rect">
            <a:avLst/>
          </a:prstGeom>
        </p:spPr>
      </p:pic>
      <p:grpSp>
        <p:nvGrpSpPr>
          <p:cNvPr id="10" name="Picture 5">
            <a:extLst>
              <a:ext uri="{FF2B5EF4-FFF2-40B4-BE49-F238E27FC236}">
                <a16:creationId xmlns:a16="http://schemas.microsoft.com/office/drawing/2014/main" id="{4D293014-E32B-AE4B-A312-6B4530922F58}"/>
              </a:ext>
            </a:extLst>
          </p:cNvPr>
          <p:cNvGrpSpPr/>
          <p:nvPr/>
        </p:nvGrpSpPr>
        <p:grpSpPr>
          <a:xfrm>
            <a:off x="15925800" y="9627939"/>
            <a:ext cx="2149114" cy="455220"/>
            <a:chOff x="15925800" y="9627939"/>
            <a:chExt cx="2149114" cy="455220"/>
          </a:xfrm>
        </p:grpSpPr>
        <p:sp>
          <p:nvSpPr>
            <p:cNvPr id="11" name="Freeform: Shape 25">
              <a:extLst>
                <a:ext uri="{FF2B5EF4-FFF2-40B4-BE49-F238E27FC236}">
                  <a16:creationId xmlns:a16="http://schemas.microsoft.com/office/drawing/2014/main" id="{1D510D0D-0DF4-0A4D-ABA9-891B9A325D40}"/>
                </a:ext>
              </a:extLst>
            </p:cNvPr>
            <p:cNvSpPr/>
            <p:nvPr/>
          </p:nvSpPr>
          <p:spPr>
            <a:xfrm>
              <a:off x="15925800" y="9670614"/>
              <a:ext cx="144882" cy="405429"/>
            </a:xfrm>
            <a:custGeom>
              <a:avLst/>
              <a:gdLst>
                <a:gd name="connsiteX0" fmla="*/ 144882 w 144882"/>
                <a:gd name="connsiteY0" fmla="*/ 0 h 405429"/>
                <a:gd name="connsiteX1" fmla="*/ 144882 w 144882"/>
                <a:gd name="connsiteY1" fmla="*/ 14225 h 405429"/>
                <a:gd name="connsiteX2" fmla="*/ 107100 w 144882"/>
                <a:gd name="connsiteY2" fmla="*/ 28227 h 405429"/>
                <a:gd name="connsiteX3" fmla="*/ 96586 w 144882"/>
                <a:gd name="connsiteY3" fmla="*/ 78130 h 405429"/>
                <a:gd name="connsiteX4" fmla="*/ 96586 w 144882"/>
                <a:gd name="connsiteY4" fmla="*/ 327740 h 405429"/>
                <a:gd name="connsiteX5" fmla="*/ 107100 w 144882"/>
                <a:gd name="connsiteY5" fmla="*/ 377361 h 405429"/>
                <a:gd name="connsiteX6" fmla="*/ 144882 w 144882"/>
                <a:gd name="connsiteY6" fmla="*/ 391204 h 405429"/>
                <a:gd name="connsiteX7" fmla="*/ 144882 w 144882"/>
                <a:gd name="connsiteY7" fmla="*/ 405429 h 405429"/>
                <a:gd name="connsiteX8" fmla="*/ 0 w 144882"/>
                <a:gd name="connsiteY8" fmla="*/ 405429 h 405429"/>
                <a:gd name="connsiteX9" fmla="*/ 0 w 144882"/>
                <a:gd name="connsiteY9" fmla="*/ 391204 h 405429"/>
                <a:gd name="connsiteX10" fmla="*/ 32660 w 144882"/>
                <a:gd name="connsiteY10" fmla="*/ 377538 h 405429"/>
                <a:gd name="connsiteX11" fmla="*/ 41397 w 144882"/>
                <a:gd name="connsiteY11" fmla="*/ 327746 h 405429"/>
                <a:gd name="connsiteX12" fmla="*/ 41397 w 144882"/>
                <a:gd name="connsiteY12" fmla="*/ 78130 h 405429"/>
                <a:gd name="connsiteX13" fmla="*/ 32825 w 144882"/>
                <a:gd name="connsiteY13" fmla="*/ 27733 h 405429"/>
                <a:gd name="connsiteX14" fmla="*/ 0 w 144882"/>
                <a:gd name="connsiteY14" fmla="*/ 14225 h 405429"/>
                <a:gd name="connsiteX15" fmla="*/ 0 w 144882"/>
                <a:gd name="connsiteY15" fmla="*/ 0 h 405429"/>
                <a:gd name="connsiteX16" fmla="*/ 144882 w 144882"/>
                <a:gd name="connsiteY16" fmla="*/ 0 h 405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44882" h="405429">
                  <a:moveTo>
                    <a:pt x="144882" y="0"/>
                  </a:moveTo>
                  <a:lnTo>
                    <a:pt x="144882" y="14225"/>
                  </a:lnTo>
                  <a:cubicBezTo>
                    <a:pt x="126704" y="14225"/>
                    <a:pt x="114106" y="18892"/>
                    <a:pt x="107100" y="28227"/>
                  </a:cubicBezTo>
                  <a:cubicBezTo>
                    <a:pt x="100095" y="37567"/>
                    <a:pt x="96586" y="54200"/>
                    <a:pt x="96586" y="78130"/>
                  </a:cubicBezTo>
                  <a:lnTo>
                    <a:pt x="96586" y="327740"/>
                  </a:lnTo>
                  <a:cubicBezTo>
                    <a:pt x="96586" y="351600"/>
                    <a:pt x="100095" y="368138"/>
                    <a:pt x="107100" y="377361"/>
                  </a:cubicBezTo>
                  <a:cubicBezTo>
                    <a:pt x="114106" y="386584"/>
                    <a:pt x="126704" y="391204"/>
                    <a:pt x="144882" y="391204"/>
                  </a:cubicBezTo>
                  <a:lnTo>
                    <a:pt x="144882" y="405429"/>
                  </a:lnTo>
                  <a:lnTo>
                    <a:pt x="0" y="405429"/>
                  </a:lnTo>
                  <a:lnTo>
                    <a:pt x="0" y="391204"/>
                  </a:lnTo>
                  <a:cubicBezTo>
                    <a:pt x="15953" y="391204"/>
                    <a:pt x="26838" y="386648"/>
                    <a:pt x="32660" y="377538"/>
                  </a:cubicBezTo>
                  <a:cubicBezTo>
                    <a:pt x="38483" y="368421"/>
                    <a:pt x="41397" y="351824"/>
                    <a:pt x="41397" y="327746"/>
                  </a:cubicBezTo>
                  <a:lnTo>
                    <a:pt x="41397" y="78130"/>
                  </a:lnTo>
                  <a:cubicBezTo>
                    <a:pt x="41397" y="53535"/>
                    <a:pt x="38536" y="36731"/>
                    <a:pt x="32825" y="27733"/>
                  </a:cubicBezTo>
                  <a:cubicBezTo>
                    <a:pt x="27109" y="18728"/>
                    <a:pt x="16171" y="14225"/>
                    <a:pt x="0" y="14225"/>
                  </a:cubicBezTo>
                  <a:lnTo>
                    <a:pt x="0" y="0"/>
                  </a:lnTo>
                  <a:lnTo>
                    <a:pt x="144882" y="0"/>
                  </a:lnTo>
                </a:path>
              </a:pathLst>
            </a:custGeom>
            <a:solidFill>
              <a:schemeClr val="accent1"/>
            </a:solidFill>
            <a:ln w="5872" cap="flat">
              <a:noFill/>
              <a:prstDash val="solid"/>
              <a:miter/>
            </a:ln>
          </p:spPr>
          <p:txBody>
            <a:bodyPr rtlCol="0" anchor="ctr"/>
            <a:lstStyle/>
            <a:p>
              <a:endParaRPr lang="en-US"/>
            </a:p>
          </p:txBody>
        </p:sp>
        <p:sp>
          <p:nvSpPr>
            <p:cNvPr id="12" name="Freeform: Shape 26">
              <a:extLst>
                <a:ext uri="{FF2B5EF4-FFF2-40B4-BE49-F238E27FC236}">
                  <a16:creationId xmlns:a16="http://schemas.microsoft.com/office/drawing/2014/main" id="{AA765B73-5AE0-704E-A561-AD61CC1F3A9F}"/>
                </a:ext>
              </a:extLst>
            </p:cNvPr>
            <p:cNvSpPr/>
            <p:nvPr/>
          </p:nvSpPr>
          <p:spPr>
            <a:xfrm>
              <a:off x="16056883" y="9819983"/>
              <a:ext cx="303569" cy="256054"/>
            </a:xfrm>
            <a:custGeom>
              <a:avLst/>
              <a:gdLst>
                <a:gd name="connsiteX0" fmla="*/ 89693 w 303569"/>
                <a:gd name="connsiteY0" fmla="*/ 0 h 256054"/>
                <a:gd name="connsiteX1" fmla="*/ 89693 w 303569"/>
                <a:gd name="connsiteY1" fmla="*/ 52787 h 256054"/>
                <a:gd name="connsiteX2" fmla="*/ 178844 w 303569"/>
                <a:gd name="connsiteY2" fmla="*/ 0 h 256054"/>
                <a:gd name="connsiteX3" fmla="*/ 238348 w 303569"/>
                <a:gd name="connsiteY3" fmla="*/ 24337 h 256054"/>
                <a:gd name="connsiteX4" fmla="*/ 262173 w 303569"/>
                <a:gd name="connsiteY4" fmla="*/ 88583 h 256054"/>
                <a:gd name="connsiteX5" fmla="*/ 262173 w 303569"/>
                <a:gd name="connsiteY5" fmla="*/ 199931 h 256054"/>
                <a:gd name="connsiteX6" fmla="*/ 270579 w 303569"/>
                <a:gd name="connsiteY6" fmla="*/ 233655 h 256054"/>
                <a:gd name="connsiteX7" fmla="*/ 303569 w 303569"/>
                <a:gd name="connsiteY7" fmla="*/ 241830 h 256054"/>
                <a:gd name="connsiteX8" fmla="*/ 303569 w 303569"/>
                <a:gd name="connsiteY8" fmla="*/ 256055 h 256054"/>
                <a:gd name="connsiteX9" fmla="*/ 172480 w 303569"/>
                <a:gd name="connsiteY9" fmla="*/ 256055 h 256054"/>
                <a:gd name="connsiteX10" fmla="*/ 172480 w 303569"/>
                <a:gd name="connsiteY10" fmla="*/ 241830 h 256054"/>
                <a:gd name="connsiteX11" fmla="*/ 205093 w 303569"/>
                <a:gd name="connsiteY11" fmla="*/ 235603 h 256054"/>
                <a:gd name="connsiteX12" fmla="*/ 213877 w 303569"/>
                <a:gd name="connsiteY12" fmla="*/ 211596 h 256054"/>
                <a:gd name="connsiteX13" fmla="*/ 213877 w 303569"/>
                <a:gd name="connsiteY13" fmla="*/ 84233 h 256054"/>
                <a:gd name="connsiteX14" fmla="*/ 198518 w 303569"/>
                <a:gd name="connsiteY14" fmla="*/ 43559 h 256054"/>
                <a:gd name="connsiteX15" fmla="*/ 159223 w 303569"/>
                <a:gd name="connsiteY15" fmla="*/ 28445 h 256054"/>
                <a:gd name="connsiteX16" fmla="*/ 89693 w 303569"/>
                <a:gd name="connsiteY16" fmla="*/ 77789 h 256054"/>
                <a:gd name="connsiteX17" fmla="*/ 89693 w 303569"/>
                <a:gd name="connsiteY17" fmla="*/ 195593 h 256054"/>
                <a:gd name="connsiteX18" fmla="*/ 97669 w 303569"/>
                <a:gd name="connsiteY18" fmla="*/ 233655 h 256054"/>
                <a:gd name="connsiteX19" fmla="*/ 131083 w 303569"/>
                <a:gd name="connsiteY19" fmla="*/ 241830 h 256054"/>
                <a:gd name="connsiteX20" fmla="*/ 131083 w 303569"/>
                <a:gd name="connsiteY20" fmla="*/ 256055 h 256054"/>
                <a:gd name="connsiteX21" fmla="*/ 0 w 303569"/>
                <a:gd name="connsiteY21" fmla="*/ 256055 h 256054"/>
                <a:gd name="connsiteX22" fmla="*/ 0 w 303569"/>
                <a:gd name="connsiteY22" fmla="*/ 241830 h 256054"/>
                <a:gd name="connsiteX23" fmla="*/ 34874 w 303569"/>
                <a:gd name="connsiteY23" fmla="*/ 232878 h 256054"/>
                <a:gd name="connsiteX24" fmla="*/ 41397 w 303569"/>
                <a:gd name="connsiteY24" fmla="*/ 194928 h 256054"/>
                <a:gd name="connsiteX25" fmla="*/ 41397 w 303569"/>
                <a:gd name="connsiteY25" fmla="*/ 57119 h 256054"/>
                <a:gd name="connsiteX26" fmla="*/ 33526 w 303569"/>
                <a:gd name="connsiteY26" fmla="*/ 28286 h 256054"/>
                <a:gd name="connsiteX27" fmla="*/ 0 w 303569"/>
                <a:gd name="connsiteY27" fmla="*/ 21335 h 256054"/>
                <a:gd name="connsiteX28" fmla="*/ 0 w 303569"/>
                <a:gd name="connsiteY28" fmla="*/ 7110 h 256054"/>
                <a:gd name="connsiteX29" fmla="*/ 77619 w 303569"/>
                <a:gd name="connsiteY29" fmla="*/ 0 h 256054"/>
                <a:gd name="connsiteX30" fmla="*/ 89693 w 303569"/>
                <a:gd name="connsiteY30" fmla="*/ 0 h 25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03569" h="256054">
                  <a:moveTo>
                    <a:pt x="89693" y="0"/>
                  </a:moveTo>
                  <a:lnTo>
                    <a:pt x="89693" y="52787"/>
                  </a:lnTo>
                  <a:cubicBezTo>
                    <a:pt x="118509" y="17598"/>
                    <a:pt x="148226" y="0"/>
                    <a:pt x="178844" y="0"/>
                  </a:cubicBezTo>
                  <a:cubicBezTo>
                    <a:pt x="202633" y="0"/>
                    <a:pt x="222466" y="8110"/>
                    <a:pt x="238348" y="24337"/>
                  </a:cubicBezTo>
                  <a:cubicBezTo>
                    <a:pt x="254231" y="40563"/>
                    <a:pt x="262173" y="61974"/>
                    <a:pt x="262173" y="88583"/>
                  </a:cubicBezTo>
                  <a:lnTo>
                    <a:pt x="262173" y="199931"/>
                  </a:lnTo>
                  <a:cubicBezTo>
                    <a:pt x="262173" y="216975"/>
                    <a:pt x="264975" y="228216"/>
                    <a:pt x="270579" y="233655"/>
                  </a:cubicBezTo>
                  <a:cubicBezTo>
                    <a:pt x="276189" y="239105"/>
                    <a:pt x="287180" y="241830"/>
                    <a:pt x="303569" y="241830"/>
                  </a:cubicBezTo>
                  <a:lnTo>
                    <a:pt x="303569" y="256055"/>
                  </a:lnTo>
                  <a:lnTo>
                    <a:pt x="172480" y="256055"/>
                  </a:lnTo>
                  <a:lnTo>
                    <a:pt x="172480" y="241830"/>
                  </a:lnTo>
                  <a:cubicBezTo>
                    <a:pt x="188363" y="241830"/>
                    <a:pt x="199236" y="239752"/>
                    <a:pt x="205093" y="235603"/>
                  </a:cubicBezTo>
                  <a:cubicBezTo>
                    <a:pt x="210951" y="231453"/>
                    <a:pt x="213877" y="223455"/>
                    <a:pt x="213877" y="211596"/>
                  </a:cubicBezTo>
                  <a:lnTo>
                    <a:pt x="213877" y="84233"/>
                  </a:lnTo>
                  <a:cubicBezTo>
                    <a:pt x="213877" y="67195"/>
                    <a:pt x="208755" y="53635"/>
                    <a:pt x="198518" y="43559"/>
                  </a:cubicBezTo>
                  <a:cubicBezTo>
                    <a:pt x="188275" y="33483"/>
                    <a:pt x="175176" y="28445"/>
                    <a:pt x="159223" y="28445"/>
                  </a:cubicBezTo>
                  <a:cubicBezTo>
                    <a:pt x="136299" y="28445"/>
                    <a:pt x="113117" y="44895"/>
                    <a:pt x="89693" y="77789"/>
                  </a:cubicBezTo>
                  <a:lnTo>
                    <a:pt x="89693" y="195593"/>
                  </a:lnTo>
                  <a:cubicBezTo>
                    <a:pt x="89693" y="215521"/>
                    <a:pt x="92348" y="228211"/>
                    <a:pt x="97669" y="233655"/>
                  </a:cubicBezTo>
                  <a:cubicBezTo>
                    <a:pt x="102985" y="239105"/>
                    <a:pt x="114123" y="241830"/>
                    <a:pt x="131083" y="241830"/>
                  </a:cubicBezTo>
                  <a:lnTo>
                    <a:pt x="131083" y="256055"/>
                  </a:lnTo>
                  <a:lnTo>
                    <a:pt x="0" y="256055"/>
                  </a:lnTo>
                  <a:lnTo>
                    <a:pt x="0" y="241830"/>
                  </a:lnTo>
                  <a:cubicBezTo>
                    <a:pt x="18903" y="241830"/>
                    <a:pt x="30524" y="238840"/>
                    <a:pt x="34874" y="232878"/>
                  </a:cubicBezTo>
                  <a:cubicBezTo>
                    <a:pt x="39218" y="226916"/>
                    <a:pt x="41397" y="214262"/>
                    <a:pt x="41397" y="194928"/>
                  </a:cubicBezTo>
                  <a:lnTo>
                    <a:pt x="41397" y="57119"/>
                  </a:lnTo>
                  <a:cubicBezTo>
                    <a:pt x="41397" y="42529"/>
                    <a:pt x="38771" y="32906"/>
                    <a:pt x="33526" y="28286"/>
                  </a:cubicBezTo>
                  <a:cubicBezTo>
                    <a:pt x="28281" y="23654"/>
                    <a:pt x="17101" y="21335"/>
                    <a:pt x="0" y="21335"/>
                  </a:cubicBezTo>
                  <a:lnTo>
                    <a:pt x="0" y="7110"/>
                  </a:lnTo>
                  <a:lnTo>
                    <a:pt x="77619" y="0"/>
                  </a:lnTo>
                  <a:lnTo>
                    <a:pt x="89693" y="0"/>
                  </a:lnTo>
                </a:path>
              </a:pathLst>
            </a:custGeom>
            <a:solidFill>
              <a:schemeClr val="accent1"/>
            </a:solidFill>
            <a:ln w="5872" cap="flat">
              <a:noFill/>
              <a:prstDash val="solid"/>
              <a:miter/>
            </a:ln>
          </p:spPr>
          <p:txBody>
            <a:bodyPr rtlCol="0" anchor="ctr"/>
            <a:lstStyle/>
            <a:p>
              <a:endParaRPr lang="en-US"/>
            </a:p>
          </p:txBody>
        </p:sp>
        <p:sp>
          <p:nvSpPr>
            <p:cNvPr id="13" name="Freeform: Shape 27">
              <a:extLst>
                <a:ext uri="{FF2B5EF4-FFF2-40B4-BE49-F238E27FC236}">
                  <a16:creationId xmlns:a16="http://schemas.microsoft.com/office/drawing/2014/main" id="{CBB3DAAA-EA0E-FD47-BD83-33C6BE3425F8}"/>
                </a:ext>
              </a:extLst>
            </p:cNvPr>
            <p:cNvSpPr/>
            <p:nvPr/>
          </p:nvSpPr>
          <p:spPr>
            <a:xfrm>
              <a:off x="16339754" y="9741741"/>
              <a:ext cx="193178" cy="341418"/>
            </a:xfrm>
            <a:custGeom>
              <a:avLst/>
              <a:gdLst>
                <a:gd name="connsiteX0" fmla="*/ 82787 w 193178"/>
                <a:gd name="connsiteY0" fmla="*/ 0 h 341418"/>
                <a:gd name="connsiteX1" fmla="*/ 96586 w 193178"/>
                <a:gd name="connsiteY1" fmla="*/ 0 h 341418"/>
                <a:gd name="connsiteX2" fmla="*/ 96586 w 193178"/>
                <a:gd name="connsiteY2" fmla="*/ 85352 h 341418"/>
                <a:gd name="connsiteX3" fmla="*/ 179379 w 193178"/>
                <a:gd name="connsiteY3" fmla="*/ 85352 h 341418"/>
                <a:gd name="connsiteX4" fmla="*/ 179379 w 193178"/>
                <a:gd name="connsiteY4" fmla="*/ 99577 h 341418"/>
                <a:gd name="connsiteX5" fmla="*/ 96586 w 193178"/>
                <a:gd name="connsiteY5" fmla="*/ 99577 h 341418"/>
                <a:gd name="connsiteX6" fmla="*/ 96586 w 193178"/>
                <a:gd name="connsiteY6" fmla="*/ 265948 h 341418"/>
                <a:gd name="connsiteX7" fmla="*/ 107960 w 193178"/>
                <a:gd name="connsiteY7" fmla="*/ 306011 h 341418"/>
                <a:gd name="connsiteX8" fmla="*/ 140355 w 193178"/>
                <a:gd name="connsiteY8" fmla="*/ 320077 h 341418"/>
                <a:gd name="connsiteX9" fmla="*/ 185525 w 193178"/>
                <a:gd name="connsiteY9" fmla="*/ 298742 h 341418"/>
                <a:gd name="connsiteX10" fmla="*/ 193178 w 193178"/>
                <a:gd name="connsiteY10" fmla="*/ 306511 h 341418"/>
                <a:gd name="connsiteX11" fmla="*/ 119009 w 193178"/>
                <a:gd name="connsiteY11" fmla="*/ 341418 h 341418"/>
                <a:gd name="connsiteX12" fmla="*/ 67911 w 193178"/>
                <a:gd name="connsiteY12" fmla="*/ 320960 h 341418"/>
                <a:gd name="connsiteX13" fmla="*/ 48290 w 193178"/>
                <a:gd name="connsiteY13" fmla="*/ 268173 h 341418"/>
                <a:gd name="connsiteX14" fmla="*/ 48290 w 193178"/>
                <a:gd name="connsiteY14" fmla="*/ 99577 h 341418"/>
                <a:gd name="connsiteX15" fmla="*/ 0 w 193178"/>
                <a:gd name="connsiteY15" fmla="*/ 99577 h 341418"/>
                <a:gd name="connsiteX16" fmla="*/ 0 w 193178"/>
                <a:gd name="connsiteY16" fmla="*/ 87800 h 341418"/>
                <a:gd name="connsiteX17" fmla="*/ 82787 w 193178"/>
                <a:gd name="connsiteY17" fmla="*/ 0 h 34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178" h="341418">
                  <a:moveTo>
                    <a:pt x="82787" y="0"/>
                  </a:moveTo>
                  <a:lnTo>
                    <a:pt x="96586" y="0"/>
                  </a:lnTo>
                  <a:lnTo>
                    <a:pt x="96586" y="85352"/>
                  </a:lnTo>
                  <a:lnTo>
                    <a:pt x="179379" y="85352"/>
                  </a:lnTo>
                  <a:lnTo>
                    <a:pt x="179379" y="99577"/>
                  </a:lnTo>
                  <a:lnTo>
                    <a:pt x="96586" y="99577"/>
                  </a:lnTo>
                  <a:lnTo>
                    <a:pt x="96586" y="265948"/>
                  </a:lnTo>
                  <a:cubicBezTo>
                    <a:pt x="96586" y="283287"/>
                    <a:pt x="100377" y="296641"/>
                    <a:pt x="107960" y="306011"/>
                  </a:cubicBezTo>
                  <a:cubicBezTo>
                    <a:pt x="115542" y="315393"/>
                    <a:pt x="126339" y="320077"/>
                    <a:pt x="140355" y="320077"/>
                  </a:cubicBezTo>
                  <a:cubicBezTo>
                    <a:pt x="156886" y="320077"/>
                    <a:pt x="171938" y="312968"/>
                    <a:pt x="185525" y="298742"/>
                  </a:cubicBezTo>
                  <a:lnTo>
                    <a:pt x="193178" y="306511"/>
                  </a:lnTo>
                  <a:cubicBezTo>
                    <a:pt x="171762" y="329777"/>
                    <a:pt x="147037" y="341418"/>
                    <a:pt x="119009" y="341418"/>
                  </a:cubicBezTo>
                  <a:cubicBezTo>
                    <a:pt x="98023" y="341418"/>
                    <a:pt x="80992" y="334597"/>
                    <a:pt x="67911" y="320960"/>
                  </a:cubicBezTo>
                  <a:cubicBezTo>
                    <a:pt x="54831" y="307335"/>
                    <a:pt x="48290" y="289732"/>
                    <a:pt x="48290" y="268173"/>
                  </a:cubicBezTo>
                  <a:lnTo>
                    <a:pt x="48290" y="99577"/>
                  </a:lnTo>
                  <a:lnTo>
                    <a:pt x="0" y="99577"/>
                  </a:lnTo>
                  <a:lnTo>
                    <a:pt x="0" y="87800"/>
                  </a:lnTo>
                  <a:cubicBezTo>
                    <a:pt x="34350" y="71056"/>
                    <a:pt x="61948" y="41787"/>
                    <a:pt x="82787" y="0"/>
                  </a:cubicBezTo>
                </a:path>
              </a:pathLst>
            </a:custGeom>
            <a:solidFill>
              <a:schemeClr val="accent1"/>
            </a:solidFill>
            <a:ln w="5872" cap="flat">
              <a:noFill/>
              <a:prstDash val="solid"/>
              <a:miter/>
            </a:ln>
          </p:spPr>
          <p:txBody>
            <a:bodyPr rtlCol="0" anchor="ctr"/>
            <a:lstStyle/>
            <a:p>
              <a:endParaRPr lang="en-US"/>
            </a:p>
          </p:txBody>
        </p:sp>
        <p:sp>
          <p:nvSpPr>
            <p:cNvPr id="14" name="Freeform: Shape 28">
              <a:extLst>
                <a:ext uri="{FF2B5EF4-FFF2-40B4-BE49-F238E27FC236}">
                  <a16:creationId xmlns:a16="http://schemas.microsoft.com/office/drawing/2014/main" id="{72596692-9C0F-794A-9E7C-CF8D52435D83}"/>
                </a:ext>
              </a:extLst>
            </p:cNvPr>
            <p:cNvSpPr/>
            <p:nvPr/>
          </p:nvSpPr>
          <p:spPr>
            <a:xfrm>
              <a:off x="16526033" y="9819983"/>
              <a:ext cx="234574" cy="263170"/>
            </a:xfrm>
            <a:custGeom>
              <a:avLst/>
              <a:gdLst>
                <a:gd name="connsiteX0" fmla="*/ 48290 w 234574"/>
                <a:gd name="connsiteY0" fmla="*/ 92461 h 263170"/>
                <a:gd name="connsiteX1" fmla="*/ 179379 w 234574"/>
                <a:gd name="connsiteY1" fmla="*/ 92461 h 263170"/>
                <a:gd name="connsiteX2" fmla="*/ 179379 w 234574"/>
                <a:gd name="connsiteY2" fmla="*/ 87576 h 263170"/>
                <a:gd name="connsiteX3" fmla="*/ 160948 w 234574"/>
                <a:gd name="connsiteY3" fmla="*/ 34065 h 263170"/>
                <a:gd name="connsiteX4" fmla="*/ 115024 w 234574"/>
                <a:gd name="connsiteY4" fmla="*/ 14225 h 263170"/>
                <a:gd name="connsiteX5" fmla="*/ 68023 w 234574"/>
                <a:gd name="connsiteY5" fmla="*/ 35060 h 263170"/>
                <a:gd name="connsiteX6" fmla="*/ 48290 w 234574"/>
                <a:gd name="connsiteY6" fmla="*/ 92461 h 263170"/>
                <a:gd name="connsiteX7" fmla="*/ 234575 w 234574"/>
                <a:gd name="connsiteY7" fmla="*/ 192044 h 263170"/>
                <a:gd name="connsiteX8" fmla="*/ 234575 w 234574"/>
                <a:gd name="connsiteY8" fmla="*/ 210048 h 263170"/>
                <a:gd name="connsiteX9" fmla="*/ 188863 w 234574"/>
                <a:gd name="connsiteY9" fmla="*/ 250946 h 263170"/>
                <a:gd name="connsiteX10" fmla="*/ 132914 w 234574"/>
                <a:gd name="connsiteY10" fmla="*/ 263170 h 263170"/>
                <a:gd name="connsiteX11" fmla="*/ 37564 w 234574"/>
                <a:gd name="connsiteY11" fmla="*/ 226663 h 263170"/>
                <a:gd name="connsiteX12" fmla="*/ 0 w 234574"/>
                <a:gd name="connsiteY12" fmla="*/ 134031 h 263170"/>
                <a:gd name="connsiteX13" fmla="*/ 35410 w 234574"/>
                <a:gd name="connsiteY13" fmla="*/ 38733 h 263170"/>
                <a:gd name="connsiteX14" fmla="*/ 122247 w 234574"/>
                <a:gd name="connsiteY14" fmla="*/ 0 h 263170"/>
                <a:gd name="connsiteX15" fmla="*/ 196086 w 234574"/>
                <a:gd name="connsiteY15" fmla="*/ 29951 h 263170"/>
                <a:gd name="connsiteX16" fmla="*/ 227676 w 234574"/>
                <a:gd name="connsiteY16" fmla="*/ 101354 h 263170"/>
                <a:gd name="connsiteX17" fmla="*/ 227676 w 234574"/>
                <a:gd name="connsiteY17" fmla="*/ 106687 h 263170"/>
                <a:gd name="connsiteX18" fmla="*/ 48290 w 234574"/>
                <a:gd name="connsiteY18" fmla="*/ 106687 h 263170"/>
                <a:gd name="connsiteX19" fmla="*/ 48290 w 234574"/>
                <a:gd name="connsiteY19" fmla="*/ 110018 h 263170"/>
                <a:gd name="connsiteX20" fmla="*/ 60747 w 234574"/>
                <a:gd name="connsiteY20" fmla="*/ 179202 h 263170"/>
                <a:gd name="connsiteX21" fmla="*/ 97128 w 234574"/>
                <a:gd name="connsiteY21" fmla="*/ 225209 h 263170"/>
                <a:gd name="connsiteX22" fmla="*/ 147037 w 234574"/>
                <a:gd name="connsiteY22" fmla="*/ 241824 h 263170"/>
                <a:gd name="connsiteX23" fmla="*/ 188598 w 234574"/>
                <a:gd name="connsiteY23" fmla="*/ 232101 h 263170"/>
                <a:gd name="connsiteX24" fmla="*/ 234575 w 234574"/>
                <a:gd name="connsiteY24" fmla="*/ 192044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574" h="263170">
                  <a:moveTo>
                    <a:pt x="48290" y="92461"/>
                  </a:moveTo>
                  <a:lnTo>
                    <a:pt x="179379" y="92461"/>
                  </a:lnTo>
                  <a:lnTo>
                    <a:pt x="179379" y="87576"/>
                  </a:lnTo>
                  <a:cubicBezTo>
                    <a:pt x="179379" y="65123"/>
                    <a:pt x="173234" y="47284"/>
                    <a:pt x="160948" y="34065"/>
                  </a:cubicBezTo>
                  <a:cubicBezTo>
                    <a:pt x="148656" y="20835"/>
                    <a:pt x="133350" y="14225"/>
                    <a:pt x="115024" y="14225"/>
                  </a:cubicBezTo>
                  <a:cubicBezTo>
                    <a:pt x="95544" y="14225"/>
                    <a:pt x="79879" y="21170"/>
                    <a:pt x="68023" y="35060"/>
                  </a:cubicBezTo>
                  <a:cubicBezTo>
                    <a:pt x="56161" y="48956"/>
                    <a:pt x="49585" y="68089"/>
                    <a:pt x="48290" y="92461"/>
                  </a:cubicBezTo>
                  <a:moveTo>
                    <a:pt x="234575" y="192044"/>
                  </a:moveTo>
                  <a:lnTo>
                    <a:pt x="234575" y="210048"/>
                  </a:lnTo>
                  <a:cubicBezTo>
                    <a:pt x="219628" y="229158"/>
                    <a:pt x="204387" y="242795"/>
                    <a:pt x="188863" y="250946"/>
                  </a:cubicBezTo>
                  <a:cubicBezTo>
                    <a:pt x="173345" y="259092"/>
                    <a:pt x="154696" y="263170"/>
                    <a:pt x="132914" y="263170"/>
                  </a:cubicBezTo>
                  <a:cubicBezTo>
                    <a:pt x="94396" y="263170"/>
                    <a:pt x="62613" y="250999"/>
                    <a:pt x="37564" y="226663"/>
                  </a:cubicBezTo>
                  <a:cubicBezTo>
                    <a:pt x="12521" y="202320"/>
                    <a:pt x="0" y="171445"/>
                    <a:pt x="0" y="134031"/>
                  </a:cubicBezTo>
                  <a:cubicBezTo>
                    <a:pt x="0" y="96316"/>
                    <a:pt x="11803" y="64552"/>
                    <a:pt x="35410" y="38733"/>
                  </a:cubicBezTo>
                  <a:cubicBezTo>
                    <a:pt x="59022" y="12907"/>
                    <a:pt x="87962" y="0"/>
                    <a:pt x="122247" y="0"/>
                  </a:cubicBezTo>
                  <a:cubicBezTo>
                    <a:pt x="150416" y="0"/>
                    <a:pt x="175029" y="9982"/>
                    <a:pt x="196086" y="29951"/>
                  </a:cubicBezTo>
                  <a:cubicBezTo>
                    <a:pt x="217144" y="49915"/>
                    <a:pt x="227676" y="73722"/>
                    <a:pt x="227676" y="101354"/>
                  </a:cubicBezTo>
                  <a:lnTo>
                    <a:pt x="227676" y="106687"/>
                  </a:lnTo>
                  <a:lnTo>
                    <a:pt x="48290" y="106687"/>
                  </a:lnTo>
                  <a:lnTo>
                    <a:pt x="48290" y="110018"/>
                  </a:lnTo>
                  <a:cubicBezTo>
                    <a:pt x="48290" y="136544"/>
                    <a:pt x="52440" y="159603"/>
                    <a:pt x="60747" y="179202"/>
                  </a:cubicBezTo>
                  <a:cubicBezTo>
                    <a:pt x="69047" y="198795"/>
                    <a:pt x="81174" y="214138"/>
                    <a:pt x="97128" y="225209"/>
                  </a:cubicBezTo>
                  <a:cubicBezTo>
                    <a:pt x="113081" y="236280"/>
                    <a:pt x="129718" y="241824"/>
                    <a:pt x="147037" y="241824"/>
                  </a:cubicBezTo>
                  <a:cubicBezTo>
                    <a:pt x="163208" y="241824"/>
                    <a:pt x="177060" y="238575"/>
                    <a:pt x="188598" y="232101"/>
                  </a:cubicBezTo>
                  <a:cubicBezTo>
                    <a:pt x="200131" y="225621"/>
                    <a:pt x="215454" y="212267"/>
                    <a:pt x="234575" y="192044"/>
                  </a:cubicBezTo>
                  <a:close/>
                </a:path>
              </a:pathLst>
            </a:custGeom>
            <a:solidFill>
              <a:schemeClr val="accent1"/>
            </a:solidFill>
            <a:ln w="5872" cap="flat">
              <a:noFill/>
              <a:prstDash val="solid"/>
              <a:miter/>
            </a:ln>
          </p:spPr>
          <p:txBody>
            <a:bodyPr rtlCol="0" anchor="ctr"/>
            <a:lstStyle/>
            <a:p>
              <a:endParaRPr lang="en-US"/>
            </a:p>
          </p:txBody>
        </p:sp>
        <p:sp>
          <p:nvSpPr>
            <p:cNvPr id="15" name="Freeform: Shape 29">
              <a:extLst>
                <a:ext uri="{FF2B5EF4-FFF2-40B4-BE49-F238E27FC236}">
                  <a16:creationId xmlns:a16="http://schemas.microsoft.com/office/drawing/2014/main" id="{3313FD25-1485-4243-9FC7-C5A3F2E64F9D}"/>
                </a:ext>
              </a:extLst>
            </p:cNvPr>
            <p:cNvSpPr/>
            <p:nvPr/>
          </p:nvSpPr>
          <p:spPr>
            <a:xfrm>
              <a:off x="16753702" y="9627939"/>
              <a:ext cx="144888" cy="448098"/>
            </a:xfrm>
            <a:custGeom>
              <a:avLst/>
              <a:gdLst>
                <a:gd name="connsiteX0" fmla="*/ 137989 w 144888"/>
                <a:gd name="connsiteY0" fmla="*/ 433874 h 448098"/>
                <a:gd name="connsiteX1" fmla="*/ 144888 w 144888"/>
                <a:gd name="connsiteY1" fmla="*/ 433874 h 448098"/>
                <a:gd name="connsiteX2" fmla="*/ 144888 w 144888"/>
                <a:gd name="connsiteY2" fmla="*/ 448099 h 448098"/>
                <a:gd name="connsiteX3" fmla="*/ 0 w 144888"/>
                <a:gd name="connsiteY3" fmla="*/ 448099 h 448098"/>
                <a:gd name="connsiteX4" fmla="*/ 0 w 144888"/>
                <a:gd name="connsiteY4" fmla="*/ 433874 h 448098"/>
                <a:gd name="connsiteX5" fmla="*/ 13481 w 144888"/>
                <a:gd name="connsiteY5" fmla="*/ 433874 h 448098"/>
                <a:gd name="connsiteX6" fmla="*/ 41020 w 144888"/>
                <a:gd name="connsiteY6" fmla="*/ 423815 h 448098"/>
                <a:gd name="connsiteX7" fmla="*/ 48296 w 144888"/>
                <a:gd name="connsiteY7" fmla="*/ 386419 h 448098"/>
                <a:gd name="connsiteX8" fmla="*/ 48296 w 144888"/>
                <a:gd name="connsiteY8" fmla="*/ 55571 h 448098"/>
                <a:gd name="connsiteX9" fmla="*/ 40967 w 144888"/>
                <a:gd name="connsiteY9" fmla="*/ 28786 h 448098"/>
                <a:gd name="connsiteX10" fmla="*/ 15636 w 144888"/>
                <a:gd name="connsiteY10" fmla="*/ 21341 h 448098"/>
                <a:gd name="connsiteX11" fmla="*/ 0 w 144888"/>
                <a:gd name="connsiteY11" fmla="*/ 21341 h 448098"/>
                <a:gd name="connsiteX12" fmla="*/ 0 w 144888"/>
                <a:gd name="connsiteY12" fmla="*/ 7116 h 448098"/>
                <a:gd name="connsiteX13" fmla="*/ 85060 w 144888"/>
                <a:gd name="connsiteY13" fmla="*/ 0 h 448098"/>
                <a:gd name="connsiteX14" fmla="*/ 96592 w 144888"/>
                <a:gd name="connsiteY14" fmla="*/ 0 h 448098"/>
                <a:gd name="connsiteX15" fmla="*/ 96592 w 144888"/>
                <a:gd name="connsiteY15" fmla="*/ 398525 h 448098"/>
                <a:gd name="connsiteX16" fmla="*/ 105381 w 144888"/>
                <a:gd name="connsiteY16" fmla="*/ 426423 h 448098"/>
                <a:gd name="connsiteX17" fmla="*/ 137989 w 144888"/>
                <a:gd name="connsiteY17" fmla="*/ 433874 h 44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888" h="448098">
                  <a:moveTo>
                    <a:pt x="137989" y="433874"/>
                  </a:moveTo>
                  <a:lnTo>
                    <a:pt x="144888" y="433874"/>
                  </a:lnTo>
                  <a:lnTo>
                    <a:pt x="144888" y="448099"/>
                  </a:lnTo>
                  <a:lnTo>
                    <a:pt x="0" y="448099"/>
                  </a:lnTo>
                  <a:lnTo>
                    <a:pt x="0" y="433874"/>
                  </a:lnTo>
                  <a:lnTo>
                    <a:pt x="13481" y="433874"/>
                  </a:lnTo>
                  <a:cubicBezTo>
                    <a:pt x="26991" y="433874"/>
                    <a:pt x="36169" y="430519"/>
                    <a:pt x="41020" y="423815"/>
                  </a:cubicBezTo>
                  <a:cubicBezTo>
                    <a:pt x="45871" y="417106"/>
                    <a:pt x="48296" y="404640"/>
                    <a:pt x="48296" y="386419"/>
                  </a:cubicBezTo>
                  <a:lnTo>
                    <a:pt x="48296" y="55571"/>
                  </a:lnTo>
                  <a:cubicBezTo>
                    <a:pt x="48296" y="42676"/>
                    <a:pt x="45853" y="33747"/>
                    <a:pt x="40967" y="28786"/>
                  </a:cubicBezTo>
                  <a:cubicBezTo>
                    <a:pt x="36081" y="23819"/>
                    <a:pt x="27639" y="21341"/>
                    <a:pt x="15636" y="21341"/>
                  </a:cubicBezTo>
                  <a:lnTo>
                    <a:pt x="0" y="21341"/>
                  </a:lnTo>
                  <a:lnTo>
                    <a:pt x="0" y="7116"/>
                  </a:lnTo>
                  <a:lnTo>
                    <a:pt x="85060" y="0"/>
                  </a:lnTo>
                  <a:lnTo>
                    <a:pt x="96592" y="0"/>
                  </a:lnTo>
                  <a:lnTo>
                    <a:pt x="96592" y="398525"/>
                  </a:lnTo>
                  <a:cubicBezTo>
                    <a:pt x="96592" y="412162"/>
                    <a:pt x="99524" y="421461"/>
                    <a:pt x="105381" y="426423"/>
                  </a:cubicBezTo>
                  <a:cubicBezTo>
                    <a:pt x="111239" y="431384"/>
                    <a:pt x="122106" y="433874"/>
                    <a:pt x="137989" y="433874"/>
                  </a:cubicBezTo>
                </a:path>
              </a:pathLst>
            </a:custGeom>
            <a:solidFill>
              <a:schemeClr val="accent1"/>
            </a:solidFill>
            <a:ln w="5872" cap="flat">
              <a:noFill/>
              <a:prstDash val="solid"/>
              <a:miter/>
            </a:ln>
          </p:spPr>
          <p:txBody>
            <a:bodyPr rtlCol="0" anchor="ctr"/>
            <a:lstStyle/>
            <a:p>
              <a:endParaRPr lang="en-US"/>
            </a:p>
          </p:txBody>
        </p:sp>
        <p:sp>
          <p:nvSpPr>
            <p:cNvPr id="16" name="Freeform: Shape 30">
              <a:extLst>
                <a:ext uri="{FF2B5EF4-FFF2-40B4-BE49-F238E27FC236}">
                  <a16:creationId xmlns:a16="http://schemas.microsoft.com/office/drawing/2014/main" id="{595DAEBF-398A-4644-A2E2-51E267B77344}"/>
                </a:ext>
              </a:extLst>
            </p:cNvPr>
            <p:cNvSpPr/>
            <p:nvPr/>
          </p:nvSpPr>
          <p:spPr>
            <a:xfrm>
              <a:off x="16884792" y="9627939"/>
              <a:ext cx="144882" cy="448098"/>
            </a:xfrm>
            <a:custGeom>
              <a:avLst/>
              <a:gdLst>
                <a:gd name="connsiteX0" fmla="*/ 137983 w 144882"/>
                <a:gd name="connsiteY0" fmla="*/ 433874 h 448098"/>
                <a:gd name="connsiteX1" fmla="*/ 144882 w 144882"/>
                <a:gd name="connsiteY1" fmla="*/ 433874 h 448098"/>
                <a:gd name="connsiteX2" fmla="*/ 144882 w 144882"/>
                <a:gd name="connsiteY2" fmla="*/ 448099 h 448098"/>
                <a:gd name="connsiteX3" fmla="*/ 0 w 144882"/>
                <a:gd name="connsiteY3" fmla="*/ 448099 h 448098"/>
                <a:gd name="connsiteX4" fmla="*/ 0 w 144882"/>
                <a:gd name="connsiteY4" fmla="*/ 433874 h 448098"/>
                <a:gd name="connsiteX5" fmla="*/ 13475 w 144882"/>
                <a:gd name="connsiteY5" fmla="*/ 433874 h 448098"/>
                <a:gd name="connsiteX6" fmla="*/ 41014 w 144882"/>
                <a:gd name="connsiteY6" fmla="*/ 423815 h 448098"/>
                <a:gd name="connsiteX7" fmla="*/ 48296 w 144882"/>
                <a:gd name="connsiteY7" fmla="*/ 386419 h 448098"/>
                <a:gd name="connsiteX8" fmla="*/ 48296 w 144882"/>
                <a:gd name="connsiteY8" fmla="*/ 55571 h 448098"/>
                <a:gd name="connsiteX9" fmla="*/ 40961 w 144882"/>
                <a:gd name="connsiteY9" fmla="*/ 28786 h 448098"/>
                <a:gd name="connsiteX10" fmla="*/ 15630 w 144882"/>
                <a:gd name="connsiteY10" fmla="*/ 21341 h 448098"/>
                <a:gd name="connsiteX11" fmla="*/ 0 w 144882"/>
                <a:gd name="connsiteY11" fmla="*/ 21341 h 448098"/>
                <a:gd name="connsiteX12" fmla="*/ 0 w 144882"/>
                <a:gd name="connsiteY12" fmla="*/ 7116 h 448098"/>
                <a:gd name="connsiteX13" fmla="*/ 85054 w 144882"/>
                <a:gd name="connsiteY13" fmla="*/ 0 h 448098"/>
                <a:gd name="connsiteX14" fmla="*/ 96586 w 144882"/>
                <a:gd name="connsiteY14" fmla="*/ 0 h 448098"/>
                <a:gd name="connsiteX15" fmla="*/ 96586 w 144882"/>
                <a:gd name="connsiteY15" fmla="*/ 398525 h 448098"/>
                <a:gd name="connsiteX16" fmla="*/ 105375 w 144882"/>
                <a:gd name="connsiteY16" fmla="*/ 426423 h 448098"/>
                <a:gd name="connsiteX17" fmla="*/ 137983 w 144882"/>
                <a:gd name="connsiteY17" fmla="*/ 433874 h 448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4882" h="448098">
                  <a:moveTo>
                    <a:pt x="137983" y="433874"/>
                  </a:moveTo>
                  <a:lnTo>
                    <a:pt x="144882" y="433874"/>
                  </a:lnTo>
                  <a:lnTo>
                    <a:pt x="144882" y="448099"/>
                  </a:lnTo>
                  <a:lnTo>
                    <a:pt x="0" y="448099"/>
                  </a:lnTo>
                  <a:lnTo>
                    <a:pt x="0" y="433874"/>
                  </a:lnTo>
                  <a:lnTo>
                    <a:pt x="13475" y="433874"/>
                  </a:lnTo>
                  <a:cubicBezTo>
                    <a:pt x="26986" y="433874"/>
                    <a:pt x="36163" y="430519"/>
                    <a:pt x="41014" y="423815"/>
                  </a:cubicBezTo>
                  <a:cubicBezTo>
                    <a:pt x="45871" y="417106"/>
                    <a:pt x="48296" y="404640"/>
                    <a:pt x="48296" y="386419"/>
                  </a:cubicBezTo>
                  <a:lnTo>
                    <a:pt x="48296" y="55571"/>
                  </a:lnTo>
                  <a:cubicBezTo>
                    <a:pt x="48296" y="42676"/>
                    <a:pt x="45847" y="33747"/>
                    <a:pt x="40961" y="28786"/>
                  </a:cubicBezTo>
                  <a:cubicBezTo>
                    <a:pt x="36075" y="23819"/>
                    <a:pt x="27633" y="21341"/>
                    <a:pt x="15630" y="21341"/>
                  </a:cubicBezTo>
                  <a:lnTo>
                    <a:pt x="0" y="21341"/>
                  </a:lnTo>
                  <a:lnTo>
                    <a:pt x="0" y="7116"/>
                  </a:lnTo>
                  <a:lnTo>
                    <a:pt x="85054" y="0"/>
                  </a:lnTo>
                  <a:lnTo>
                    <a:pt x="96586" y="0"/>
                  </a:lnTo>
                  <a:lnTo>
                    <a:pt x="96586" y="398525"/>
                  </a:lnTo>
                  <a:cubicBezTo>
                    <a:pt x="96586" y="412162"/>
                    <a:pt x="99518" y="421461"/>
                    <a:pt x="105375" y="426423"/>
                  </a:cubicBezTo>
                  <a:cubicBezTo>
                    <a:pt x="111233" y="431384"/>
                    <a:pt x="122100" y="433874"/>
                    <a:pt x="137983" y="433874"/>
                  </a:cubicBezTo>
                </a:path>
              </a:pathLst>
            </a:custGeom>
            <a:solidFill>
              <a:schemeClr val="accent1"/>
            </a:solidFill>
            <a:ln w="5872" cap="flat">
              <a:noFill/>
              <a:prstDash val="solid"/>
              <a:miter/>
            </a:ln>
          </p:spPr>
          <p:txBody>
            <a:bodyPr rtlCol="0" anchor="ctr"/>
            <a:lstStyle/>
            <a:p>
              <a:endParaRPr lang="en-US"/>
            </a:p>
          </p:txBody>
        </p:sp>
        <p:sp>
          <p:nvSpPr>
            <p:cNvPr id="17" name="Freeform: Shape 31">
              <a:extLst>
                <a:ext uri="{FF2B5EF4-FFF2-40B4-BE49-F238E27FC236}">
                  <a16:creationId xmlns:a16="http://schemas.microsoft.com/office/drawing/2014/main" id="{9A8E48CE-BFEE-144C-9E13-1DA07AA298C7}"/>
                </a:ext>
              </a:extLst>
            </p:cNvPr>
            <p:cNvSpPr/>
            <p:nvPr/>
          </p:nvSpPr>
          <p:spPr>
            <a:xfrm>
              <a:off x="17015887" y="9684840"/>
              <a:ext cx="144876" cy="391197"/>
            </a:xfrm>
            <a:custGeom>
              <a:avLst/>
              <a:gdLst>
                <a:gd name="connsiteX0" fmla="*/ 72862 w 144876"/>
                <a:gd name="connsiteY0" fmla="*/ 0 h 391197"/>
                <a:gd name="connsiteX1" fmla="*/ 89675 w 144876"/>
                <a:gd name="connsiteY1" fmla="*/ 9170 h 391197"/>
                <a:gd name="connsiteX2" fmla="*/ 96574 w 144876"/>
                <a:gd name="connsiteY2" fmla="*/ 31676 h 391197"/>
                <a:gd name="connsiteX3" fmla="*/ 89569 w 144876"/>
                <a:gd name="connsiteY3" fmla="*/ 54459 h 391197"/>
                <a:gd name="connsiteX4" fmla="*/ 72862 w 144876"/>
                <a:gd name="connsiteY4" fmla="*/ 64017 h 391197"/>
                <a:gd name="connsiteX5" fmla="*/ 55560 w 144876"/>
                <a:gd name="connsiteY5" fmla="*/ 54459 h 391197"/>
                <a:gd name="connsiteX6" fmla="*/ 48284 w 144876"/>
                <a:gd name="connsiteY6" fmla="*/ 31676 h 391197"/>
                <a:gd name="connsiteX7" fmla="*/ 55454 w 144876"/>
                <a:gd name="connsiteY7" fmla="*/ 9170 h 391197"/>
                <a:gd name="connsiteX8" fmla="*/ 72862 w 144876"/>
                <a:gd name="connsiteY8" fmla="*/ 0 h 391197"/>
                <a:gd name="connsiteX9" fmla="*/ 84289 w 144876"/>
                <a:gd name="connsiteY9" fmla="*/ 135143 h 391197"/>
                <a:gd name="connsiteX10" fmla="*/ 96580 w 144876"/>
                <a:gd name="connsiteY10" fmla="*/ 135143 h 391197"/>
                <a:gd name="connsiteX11" fmla="*/ 96580 w 144876"/>
                <a:gd name="connsiteY11" fmla="*/ 342966 h 391197"/>
                <a:gd name="connsiteX12" fmla="*/ 106988 w 144876"/>
                <a:gd name="connsiteY12" fmla="*/ 370140 h 391197"/>
                <a:gd name="connsiteX13" fmla="*/ 144876 w 144876"/>
                <a:gd name="connsiteY13" fmla="*/ 376973 h 391197"/>
                <a:gd name="connsiteX14" fmla="*/ 144876 w 144876"/>
                <a:gd name="connsiteY14" fmla="*/ 391198 h 391197"/>
                <a:gd name="connsiteX15" fmla="*/ 0 w 144876"/>
                <a:gd name="connsiteY15" fmla="*/ 391198 h 391197"/>
                <a:gd name="connsiteX16" fmla="*/ 0 w 144876"/>
                <a:gd name="connsiteY16" fmla="*/ 376973 h 391197"/>
                <a:gd name="connsiteX17" fmla="*/ 39448 w 144876"/>
                <a:gd name="connsiteY17" fmla="*/ 370416 h 391197"/>
                <a:gd name="connsiteX18" fmla="*/ 48290 w 144876"/>
                <a:gd name="connsiteY18" fmla="*/ 343190 h 391197"/>
                <a:gd name="connsiteX19" fmla="*/ 48290 w 144876"/>
                <a:gd name="connsiteY19" fmla="*/ 192933 h 391197"/>
                <a:gd name="connsiteX20" fmla="*/ 40202 w 144876"/>
                <a:gd name="connsiteY20" fmla="*/ 163594 h 391197"/>
                <a:gd name="connsiteX21" fmla="*/ 0 w 144876"/>
                <a:gd name="connsiteY21" fmla="*/ 156478 h 391197"/>
                <a:gd name="connsiteX22" fmla="*/ 0 w 144876"/>
                <a:gd name="connsiteY22" fmla="*/ 142253 h 391197"/>
                <a:gd name="connsiteX23" fmla="*/ 84289 w 144876"/>
                <a:gd name="connsiteY23" fmla="*/ 135143 h 39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44876" h="391197">
                  <a:moveTo>
                    <a:pt x="72862" y="0"/>
                  </a:moveTo>
                  <a:cubicBezTo>
                    <a:pt x="79473" y="0"/>
                    <a:pt x="85071" y="3060"/>
                    <a:pt x="89675" y="9170"/>
                  </a:cubicBezTo>
                  <a:cubicBezTo>
                    <a:pt x="94273" y="15285"/>
                    <a:pt x="96574" y="22783"/>
                    <a:pt x="96574" y="31676"/>
                  </a:cubicBezTo>
                  <a:cubicBezTo>
                    <a:pt x="96574" y="40492"/>
                    <a:pt x="94243" y="48085"/>
                    <a:pt x="89569" y="54459"/>
                  </a:cubicBezTo>
                  <a:cubicBezTo>
                    <a:pt x="84901" y="60833"/>
                    <a:pt x="79332" y="64017"/>
                    <a:pt x="72862" y="64017"/>
                  </a:cubicBezTo>
                  <a:cubicBezTo>
                    <a:pt x="66175" y="64017"/>
                    <a:pt x="60411" y="60833"/>
                    <a:pt x="55560" y="54459"/>
                  </a:cubicBezTo>
                  <a:cubicBezTo>
                    <a:pt x="50710" y="48085"/>
                    <a:pt x="48284" y="40492"/>
                    <a:pt x="48284" y="31676"/>
                  </a:cubicBezTo>
                  <a:cubicBezTo>
                    <a:pt x="48284" y="22783"/>
                    <a:pt x="50674" y="15285"/>
                    <a:pt x="55454" y="9170"/>
                  </a:cubicBezTo>
                  <a:cubicBezTo>
                    <a:pt x="60229" y="3060"/>
                    <a:pt x="66033" y="0"/>
                    <a:pt x="72862" y="0"/>
                  </a:cubicBezTo>
                  <a:moveTo>
                    <a:pt x="84289" y="135143"/>
                  </a:moveTo>
                  <a:lnTo>
                    <a:pt x="96580" y="135143"/>
                  </a:lnTo>
                  <a:lnTo>
                    <a:pt x="96580" y="342966"/>
                  </a:lnTo>
                  <a:cubicBezTo>
                    <a:pt x="96580" y="356526"/>
                    <a:pt x="100048" y="365584"/>
                    <a:pt x="106988" y="370140"/>
                  </a:cubicBezTo>
                  <a:cubicBezTo>
                    <a:pt x="113923" y="374689"/>
                    <a:pt x="126545" y="376973"/>
                    <a:pt x="144876" y="376973"/>
                  </a:cubicBezTo>
                  <a:lnTo>
                    <a:pt x="144876" y="391198"/>
                  </a:lnTo>
                  <a:lnTo>
                    <a:pt x="0" y="391198"/>
                  </a:lnTo>
                  <a:lnTo>
                    <a:pt x="0" y="376973"/>
                  </a:lnTo>
                  <a:cubicBezTo>
                    <a:pt x="20410" y="376973"/>
                    <a:pt x="33555" y="374789"/>
                    <a:pt x="39448" y="370416"/>
                  </a:cubicBezTo>
                  <a:cubicBezTo>
                    <a:pt x="45341" y="366043"/>
                    <a:pt x="48290" y="356968"/>
                    <a:pt x="48290" y="343190"/>
                  </a:cubicBezTo>
                  <a:lnTo>
                    <a:pt x="48290" y="192933"/>
                  </a:lnTo>
                  <a:cubicBezTo>
                    <a:pt x="48290" y="178113"/>
                    <a:pt x="45594" y="168337"/>
                    <a:pt x="40202" y="163594"/>
                  </a:cubicBezTo>
                  <a:cubicBezTo>
                    <a:pt x="34815" y="158850"/>
                    <a:pt x="21417" y="156478"/>
                    <a:pt x="0" y="156478"/>
                  </a:cubicBezTo>
                  <a:lnTo>
                    <a:pt x="0" y="142253"/>
                  </a:lnTo>
                  <a:lnTo>
                    <a:pt x="84289" y="135143"/>
                  </a:lnTo>
                  <a:close/>
                </a:path>
              </a:pathLst>
            </a:custGeom>
            <a:solidFill>
              <a:schemeClr val="accent1"/>
            </a:solidFill>
            <a:ln w="5872" cap="flat">
              <a:noFill/>
              <a:prstDash val="solid"/>
              <a:miter/>
            </a:ln>
          </p:spPr>
          <p:txBody>
            <a:bodyPr rtlCol="0" anchor="ctr"/>
            <a:lstStyle/>
            <a:p>
              <a:endParaRPr lang="en-US"/>
            </a:p>
          </p:txBody>
        </p:sp>
        <p:sp>
          <p:nvSpPr>
            <p:cNvPr id="18" name="Freeform: Shape 32">
              <a:extLst>
                <a:ext uri="{FF2B5EF4-FFF2-40B4-BE49-F238E27FC236}">
                  <a16:creationId xmlns:a16="http://schemas.microsoft.com/office/drawing/2014/main" id="{E427EDB5-8E90-A749-B79E-FECABF1A6CE5}"/>
                </a:ext>
              </a:extLst>
            </p:cNvPr>
            <p:cNvSpPr/>
            <p:nvPr/>
          </p:nvSpPr>
          <p:spPr>
            <a:xfrm>
              <a:off x="17146953" y="9656389"/>
              <a:ext cx="358770" cy="419648"/>
            </a:xfrm>
            <a:custGeom>
              <a:avLst/>
              <a:gdLst>
                <a:gd name="connsiteX0" fmla="*/ 264657 w 358770"/>
                <a:gd name="connsiteY0" fmla="*/ 28451 h 419648"/>
                <a:gd name="connsiteX1" fmla="*/ 206983 w 358770"/>
                <a:gd name="connsiteY1" fmla="*/ 28451 h 419648"/>
                <a:gd name="connsiteX2" fmla="*/ 206983 w 358770"/>
                <a:gd name="connsiteY2" fmla="*/ 342631 h 419648"/>
                <a:gd name="connsiteX3" fmla="*/ 216849 w 358770"/>
                <a:gd name="connsiteY3" fmla="*/ 392534 h 419648"/>
                <a:gd name="connsiteX4" fmla="*/ 255279 w 358770"/>
                <a:gd name="connsiteY4" fmla="*/ 405423 h 419648"/>
                <a:gd name="connsiteX5" fmla="*/ 255279 w 358770"/>
                <a:gd name="connsiteY5" fmla="*/ 419648 h 419648"/>
                <a:gd name="connsiteX6" fmla="*/ 103497 w 358770"/>
                <a:gd name="connsiteY6" fmla="*/ 419648 h 419648"/>
                <a:gd name="connsiteX7" fmla="*/ 103497 w 358770"/>
                <a:gd name="connsiteY7" fmla="*/ 405423 h 419648"/>
                <a:gd name="connsiteX8" fmla="*/ 141709 w 358770"/>
                <a:gd name="connsiteY8" fmla="*/ 390586 h 419648"/>
                <a:gd name="connsiteX9" fmla="*/ 151793 w 358770"/>
                <a:gd name="connsiteY9" fmla="*/ 340524 h 419648"/>
                <a:gd name="connsiteX10" fmla="*/ 151793 w 358770"/>
                <a:gd name="connsiteY10" fmla="*/ 28451 h 419648"/>
                <a:gd name="connsiteX11" fmla="*/ 94543 w 358770"/>
                <a:gd name="connsiteY11" fmla="*/ 28451 h 419648"/>
                <a:gd name="connsiteX12" fmla="*/ 34821 w 358770"/>
                <a:gd name="connsiteY12" fmla="*/ 41675 h 419648"/>
                <a:gd name="connsiteX13" fmla="*/ 13799 w 358770"/>
                <a:gd name="connsiteY13" fmla="*/ 85352 h 419648"/>
                <a:gd name="connsiteX14" fmla="*/ 0 w 358770"/>
                <a:gd name="connsiteY14" fmla="*/ 85352 h 419648"/>
                <a:gd name="connsiteX15" fmla="*/ 0 w 358770"/>
                <a:gd name="connsiteY15" fmla="*/ 0 h 419648"/>
                <a:gd name="connsiteX16" fmla="*/ 13799 w 358770"/>
                <a:gd name="connsiteY16" fmla="*/ 0 h 419648"/>
                <a:gd name="connsiteX17" fmla="*/ 73415 w 358770"/>
                <a:gd name="connsiteY17" fmla="*/ 14225 h 419648"/>
                <a:gd name="connsiteX18" fmla="*/ 281900 w 358770"/>
                <a:gd name="connsiteY18" fmla="*/ 14225 h 419648"/>
                <a:gd name="connsiteX19" fmla="*/ 344966 w 358770"/>
                <a:gd name="connsiteY19" fmla="*/ 0 h 419648"/>
                <a:gd name="connsiteX20" fmla="*/ 358771 w 358770"/>
                <a:gd name="connsiteY20" fmla="*/ 0 h 419648"/>
                <a:gd name="connsiteX21" fmla="*/ 358771 w 358770"/>
                <a:gd name="connsiteY21" fmla="*/ 85352 h 419648"/>
                <a:gd name="connsiteX22" fmla="*/ 344966 w 358770"/>
                <a:gd name="connsiteY22" fmla="*/ 85352 h 419648"/>
                <a:gd name="connsiteX23" fmla="*/ 319529 w 358770"/>
                <a:gd name="connsiteY23" fmla="*/ 40457 h 419648"/>
                <a:gd name="connsiteX24" fmla="*/ 264657 w 358770"/>
                <a:gd name="connsiteY24" fmla="*/ 28451 h 419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58770" h="419648">
                  <a:moveTo>
                    <a:pt x="264657" y="28451"/>
                  </a:moveTo>
                  <a:lnTo>
                    <a:pt x="206983" y="28451"/>
                  </a:lnTo>
                  <a:lnTo>
                    <a:pt x="206983" y="342631"/>
                  </a:lnTo>
                  <a:cubicBezTo>
                    <a:pt x="206983" y="367297"/>
                    <a:pt x="210274" y="383935"/>
                    <a:pt x="216849" y="392534"/>
                  </a:cubicBezTo>
                  <a:cubicBezTo>
                    <a:pt x="223425" y="401127"/>
                    <a:pt x="236235" y="405423"/>
                    <a:pt x="255279" y="405423"/>
                  </a:cubicBezTo>
                  <a:lnTo>
                    <a:pt x="255279" y="419648"/>
                  </a:lnTo>
                  <a:lnTo>
                    <a:pt x="103497" y="419648"/>
                  </a:lnTo>
                  <a:lnTo>
                    <a:pt x="103497" y="405423"/>
                  </a:lnTo>
                  <a:cubicBezTo>
                    <a:pt x="122253" y="405423"/>
                    <a:pt x="134992" y="400473"/>
                    <a:pt x="141709" y="390586"/>
                  </a:cubicBezTo>
                  <a:cubicBezTo>
                    <a:pt x="148432" y="380698"/>
                    <a:pt x="151793" y="364007"/>
                    <a:pt x="151793" y="340524"/>
                  </a:cubicBezTo>
                  <a:lnTo>
                    <a:pt x="151793" y="28451"/>
                  </a:lnTo>
                  <a:lnTo>
                    <a:pt x="94543" y="28451"/>
                  </a:lnTo>
                  <a:cubicBezTo>
                    <a:pt x="67169" y="28451"/>
                    <a:pt x="47260" y="32859"/>
                    <a:pt x="34821" y="41675"/>
                  </a:cubicBezTo>
                  <a:cubicBezTo>
                    <a:pt x="22382" y="50492"/>
                    <a:pt x="15382" y="65053"/>
                    <a:pt x="13799" y="85352"/>
                  </a:cubicBezTo>
                  <a:lnTo>
                    <a:pt x="0" y="85352"/>
                  </a:lnTo>
                  <a:lnTo>
                    <a:pt x="0" y="0"/>
                  </a:lnTo>
                  <a:lnTo>
                    <a:pt x="13799" y="0"/>
                  </a:lnTo>
                  <a:cubicBezTo>
                    <a:pt x="24442" y="9487"/>
                    <a:pt x="44311" y="14225"/>
                    <a:pt x="73415" y="14225"/>
                  </a:cubicBezTo>
                  <a:lnTo>
                    <a:pt x="281900" y="14225"/>
                  </a:lnTo>
                  <a:cubicBezTo>
                    <a:pt x="311946" y="14225"/>
                    <a:pt x="332963" y="9487"/>
                    <a:pt x="344966" y="0"/>
                  </a:cubicBezTo>
                  <a:lnTo>
                    <a:pt x="358771" y="0"/>
                  </a:lnTo>
                  <a:lnTo>
                    <a:pt x="358771" y="85352"/>
                  </a:lnTo>
                  <a:lnTo>
                    <a:pt x="344966" y="85352"/>
                  </a:lnTo>
                  <a:cubicBezTo>
                    <a:pt x="340221" y="63422"/>
                    <a:pt x="331744" y="48455"/>
                    <a:pt x="319529" y="40457"/>
                  </a:cubicBezTo>
                  <a:cubicBezTo>
                    <a:pt x="307313" y="32453"/>
                    <a:pt x="289023" y="28451"/>
                    <a:pt x="264657" y="28451"/>
                  </a:cubicBezTo>
                </a:path>
              </a:pathLst>
            </a:custGeom>
            <a:solidFill>
              <a:schemeClr val="tx1"/>
            </a:solidFill>
            <a:ln w="5872" cap="flat">
              <a:noFill/>
              <a:prstDash val="solid"/>
              <a:miter/>
            </a:ln>
          </p:spPr>
          <p:txBody>
            <a:bodyPr rtlCol="0" anchor="ctr"/>
            <a:lstStyle/>
            <a:p>
              <a:endParaRPr lang="en-US"/>
            </a:p>
          </p:txBody>
        </p:sp>
        <p:sp>
          <p:nvSpPr>
            <p:cNvPr id="19" name="Freeform: Shape 33">
              <a:extLst>
                <a:ext uri="{FF2B5EF4-FFF2-40B4-BE49-F238E27FC236}">
                  <a16:creationId xmlns:a16="http://schemas.microsoft.com/office/drawing/2014/main" id="{057795D4-377B-2D41-8DF4-C099D1004CA1}"/>
                </a:ext>
              </a:extLst>
            </p:cNvPr>
            <p:cNvSpPr/>
            <p:nvPr/>
          </p:nvSpPr>
          <p:spPr>
            <a:xfrm>
              <a:off x="17426380" y="9819983"/>
              <a:ext cx="234574" cy="263170"/>
            </a:xfrm>
            <a:custGeom>
              <a:avLst/>
              <a:gdLst>
                <a:gd name="connsiteX0" fmla="*/ 48296 w 234574"/>
                <a:gd name="connsiteY0" fmla="*/ 92461 h 263170"/>
                <a:gd name="connsiteX1" fmla="*/ 179379 w 234574"/>
                <a:gd name="connsiteY1" fmla="*/ 92461 h 263170"/>
                <a:gd name="connsiteX2" fmla="*/ 179379 w 234574"/>
                <a:gd name="connsiteY2" fmla="*/ 87576 h 263170"/>
                <a:gd name="connsiteX3" fmla="*/ 160948 w 234574"/>
                <a:gd name="connsiteY3" fmla="*/ 34065 h 263170"/>
                <a:gd name="connsiteX4" fmla="*/ 115024 w 234574"/>
                <a:gd name="connsiteY4" fmla="*/ 14225 h 263170"/>
                <a:gd name="connsiteX5" fmla="*/ 68023 w 234574"/>
                <a:gd name="connsiteY5" fmla="*/ 35060 h 263170"/>
                <a:gd name="connsiteX6" fmla="*/ 48296 w 234574"/>
                <a:gd name="connsiteY6" fmla="*/ 92461 h 263170"/>
                <a:gd name="connsiteX7" fmla="*/ 234575 w 234574"/>
                <a:gd name="connsiteY7" fmla="*/ 192044 h 263170"/>
                <a:gd name="connsiteX8" fmla="*/ 234575 w 234574"/>
                <a:gd name="connsiteY8" fmla="*/ 210048 h 263170"/>
                <a:gd name="connsiteX9" fmla="*/ 188869 w 234574"/>
                <a:gd name="connsiteY9" fmla="*/ 250946 h 263170"/>
                <a:gd name="connsiteX10" fmla="*/ 132920 w 234574"/>
                <a:gd name="connsiteY10" fmla="*/ 263170 h 263170"/>
                <a:gd name="connsiteX11" fmla="*/ 37570 w 234574"/>
                <a:gd name="connsiteY11" fmla="*/ 226663 h 263170"/>
                <a:gd name="connsiteX12" fmla="*/ 0 w 234574"/>
                <a:gd name="connsiteY12" fmla="*/ 134031 h 263170"/>
                <a:gd name="connsiteX13" fmla="*/ 35410 w 234574"/>
                <a:gd name="connsiteY13" fmla="*/ 38733 h 263170"/>
                <a:gd name="connsiteX14" fmla="*/ 122247 w 234574"/>
                <a:gd name="connsiteY14" fmla="*/ 0 h 263170"/>
                <a:gd name="connsiteX15" fmla="*/ 196098 w 234574"/>
                <a:gd name="connsiteY15" fmla="*/ 29951 h 263170"/>
                <a:gd name="connsiteX16" fmla="*/ 227676 w 234574"/>
                <a:gd name="connsiteY16" fmla="*/ 101354 h 263170"/>
                <a:gd name="connsiteX17" fmla="*/ 227676 w 234574"/>
                <a:gd name="connsiteY17" fmla="*/ 106687 h 263170"/>
                <a:gd name="connsiteX18" fmla="*/ 48296 w 234574"/>
                <a:gd name="connsiteY18" fmla="*/ 106687 h 263170"/>
                <a:gd name="connsiteX19" fmla="*/ 48296 w 234574"/>
                <a:gd name="connsiteY19" fmla="*/ 110018 h 263170"/>
                <a:gd name="connsiteX20" fmla="*/ 60747 w 234574"/>
                <a:gd name="connsiteY20" fmla="*/ 179202 h 263170"/>
                <a:gd name="connsiteX21" fmla="*/ 97128 w 234574"/>
                <a:gd name="connsiteY21" fmla="*/ 225209 h 263170"/>
                <a:gd name="connsiteX22" fmla="*/ 147043 w 234574"/>
                <a:gd name="connsiteY22" fmla="*/ 241824 h 263170"/>
                <a:gd name="connsiteX23" fmla="*/ 188598 w 234574"/>
                <a:gd name="connsiteY23" fmla="*/ 232101 h 263170"/>
                <a:gd name="connsiteX24" fmla="*/ 234575 w 234574"/>
                <a:gd name="connsiteY24" fmla="*/ 192044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34574" h="263170">
                  <a:moveTo>
                    <a:pt x="48296" y="92461"/>
                  </a:moveTo>
                  <a:lnTo>
                    <a:pt x="179379" y="92461"/>
                  </a:lnTo>
                  <a:lnTo>
                    <a:pt x="179379" y="87576"/>
                  </a:lnTo>
                  <a:cubicBezTo>
                    <a:pt x="179379" y="65123"/>
                    <a:pt x="173234" y="47284"/>
                    <a:pt x="160948" y="34065"/>
                  </a:cubicBezTo>
                  <a:cubicBezTo>
                    <a:pt x="148656" y="20835"/>
                    <a:pt x="133350" y="14225"/>
                    <a:pt x="115024" y="14225"/>
                  </a:cubicBezTo>
                  <a:cubicBezTo>
                    <a:pt x="95544" y="14225"/>
                    <a:pt x="79879" y="21170"/>
                    <a:pt x="68023" y="35060"/>
                  </a:cubicBezTo>
                  <a:cubicBezTo>
                    <a:pt x="56161" y="48956"/>
                    <a:pt x="49585" y="68089"/>
                    <a:pt x="48296" y="92461"/>
                  </a:cubicBezTo>
                  <a:moveTo>
                    <a:pt x="234575" y="192044"/>
                  </a:moveTo>
                  <a:lnTo>
                    <a:pt x="234575" y="210048"/>
                  </a:lnTo>
                  <a:cubicBezTo>
                    <a:pt x="219628" y="229158"/>
                    <a:pt x="204393" y="242795"/>
                    <a:pt x="188869" y="250946"/>
                  </a:cubicBezTo>
                  <a:cubicBezTo>
                    <a:pt x="173345" y="259092"/>
                    <a:pt x="154696" y="263170"/>
                    <a:pt x="132920" y="263170"/>
                  </a:cubicBezTo>
                  <a:cubicBezTo>
                    <a:pt x="94396" y="263170"/>
                    <a:pt x="62613" y="250999"/>
                    <a:pt x="37570" y="226663"/>
                  </a:cubicBezTo>
                  <a:cubicBezTo>
                    <a:pt x="12521" y="202320"/>
                    <a:pt x="0" y="171445"/>
                    <a:pt x="0" y="134031"/>
                  </a:cubicBezTo>
                  <a:cubicBezTo>
                    <a:pt x="0" y="96316"/>
                    <a:pt x="11803" y="64552"/>
                    <a:pt x="35410" y="38733"/>
                  </a:cubicBezTo>
                  <a:cubicBezTo>
                    <a:pt x="59028" y="12907"/>
                    <a:pt x="87974" y="0"/>
                    <a:pt x="122247" y="0"/>
                  </a:cubicBezTo>
                  <a:cubicBezTo>
                    <a:pt x="150416" y="0"/>
                    <a:pt x="175041" y="9982"/>
                    <a:pt x="196098" y="29951"/>
                  </a:cubicBezTo>
                  <a:cubicBezTo>
                    <a:pt x="217150" y="49915"/>
                    <a:pt x="227676" y="73722"/>
                    <a:pt x="227676" y="101354"/>
                  </a:cubicBezTo>
                  <a:lnTo>
                    <a:pt x="227676" y="106687"/>
                  </a:lnTo>
                  <a:lnTo>
                    <a:pt x="48296" y="106687"/>
                  </a:lnTo>
                  <a:lnTo>
                    <a:pt x="48296" y="110018"/>
                  </a:lnTo>
                  <a:cubicBezTo>
                    <a:pt x="48296" y="136544"/>
                    <a:pt x="52446" y="159603"/>
                    <a:pt x="60747" y="179202"/>
                  </a:cubicBezTo>
                  <a:cubicBezTo>
                    <a:pt x="69047" y="198795"/>
                    <a:pt x="81174" y="214138"/>
                    <a:pt x="97128" y="225209"/>
                  </a:cubicBezTo>
                  <a:cubicBezTo>
                    <a:pt x="113081" y="236280"/>
                    <a:pt x="129718" y="241824"/>
                    <a:pt x="147043" y="241824"/>
                  </a:cubicBezTo>
                  <a:cubicBezTo>
                    <a:pt x="163202" y="241824"/>
                    <a:pt x="177060" y="238575"/>
                    <a:pt x="188598" y="232101"/>
                  </a:cubicBezTo>
                  <a:cubicBezTo>
                    <a:pt x="200131" y="225621"/>
                    <a:pt x="215460" y="212267"/>
                    <a:pt x="234575" y="192044"/>
                  </a:cubicBezTo>
                  <a:close/>
                </a:path>
              </a:pathLst>
            </a:custGeom>
            <a:solidFill>
              <a:schemeClr val="tx1"/>
            </a:solidFill>
            <a:ln w="5872" cap="flat">
              <a:noFill/>
              <a:prstDash val="solid"/>
              <a:miter/>
            </a:ln>
          </p:spPr>
          <p:txBody>
            <a:bodyPr rtlCol="0" anchor="ctr"/>
            <a:lstStyle/>
            <a:p>
              <a:endParaRPr lang="en-US"/>
            </a:p>
          </p:txBody>
        </p:sp>
        <p:sp>
          <p:nvSpPr>
            <p:cNvPr id="20" name="Freeform: Shape 34">
              <a:extLst>
                <a:ext uri="{FF2B5EF4-FFF2-40B4-BE49-F238E27FC236}">
                  <a16:creationId xmlns:a16="http://schemas.microsoft.com/office/drawing/2014/main" id="{347A4B76-FA4F-3048-9B3E-61BBF1115D5C}"/>
                </a:ext>
              </a:extLst>
            </p:cNvPr>
            <p:cNvSpPr/>
            <p:nvPr/>
          </p:nvSpPr>
          <p:spPr>
            <a:xfrm>
              <a:off x="17674753" y="9819983"/>
              <a:ext cx="227675" cy="263170"/>
            </a:xfrm>
            <a:custGeom>
              <a:avLst/>
              <a:gdLst>
                <a:gd name="connsiteX0" fmla="*/ 220776 w 227675"/>
                <a:gd name="connsiteY0" fmla="*/ 0 h 263170"/>
                <a:gd name="connsiteX1" fmla="*/ 220776 w 227675"/>
                <a:gd name="connsiteY1" fmla="*/ 85352 h 263170"/>
                <a:gd name="connsiteX2" fmla="*/ 206977 w 227675"/>
                <a:gd name="connsiteY2" fmla="*/ 85352 h 263170"/>
                <a:gd name="connsiteX3" fmla="*/ 178302 w 227675"/>
                <a:gd name="connsiteY3" fmla="*/ 33341 h 263170"/>
                <a:gd name="connsiteX4" fmla="*/ 127852 w 227675"/>
                <a:gd name="connsiteY4" fmla="*/ 14225 h 263170"/>
                <a:gd name="connsiteX5" fmla="*/ 70448 w 227675"/>
                <a:gd name="connsiteY5" fmla="*/ 42952 h 263170"/>
                <a:gd name="connsiteX6" fmla="*/ 48290 w 227675"/>
                <a:gd name="connsiteY6" fmla="*/ 117463 h 263170"/>
                <a:gd name="connsiteX7" fmla="*/ 74864 w 227675"/>
                <a:gd name="connsiteY7" fmla="*/ 204927 h 263170"/>
                <a:gd name="connsiteX8" fmla="*/ 138201 w 227675"/>
                <a:gd name="connsiteY8" fmla="*/ 241830 h 263170"/>
                <a:gd name="connsiteX9" fmla="*/ 186550 w 227675"/>
                <a:gd name="connsiteY9" fmla="*/ 228664 h 263170"/>
                <a:gd name="connsiteX10" fmla="*/ 227676 w 227675"/>
                <a:gd name="connsiteY10" fmla="*/ 192044 h 263170"/>
                <a:gd name="connsiteX11" fmla="*/ 227676 w 227675"/>
                <a:gd name="connsiteY11" fmla="*/ 209712 h 263170"/>
                <a:gd name="connsiteX12" fmla="*/ 121164 w 227675"/>
                <a:gd name="connsiteY12" fmla="*/ 263170 h 263170"/>
                <a:gd name="connsiteX13" fmla="*/ 33785 w 227675"/>
                <a:gd name="connsiteY13" fmla="*/ 228216 h 263170"/>
                <a:gd name="connsiteX14" fmla="*/ 0 w 227675"/>
                <a:gd name="connsiteY14" fmla="*/ 137362 h 263170"/>
                <a:gd name="connsiteX15" fmla="*/ 36110 w 227675"/>
                <a:gd name="connsiteY15" fmla="*/ 40063 h 263170"/>
                <a:gd name="connsiteX16" fmla="*/ 123213 w 227675"/>
                <a:gd name="connsiteY16" fmla="*/ 0 h 263170"/>
                <a:gd name="connsiteX17" fmla="*/ 173987 w 227675"/>
                <a:gd name="connsiteY17" fmla="*/ 9334 h 263170"/>
                <a:gd name="connsiteX18" fmla="*/ 190806 w 227675"/>
                <a:gd name="connsiteY18" fmla="*/ 13337 h 263170"/>
                <a:gd name="connsiteX19" fmla="*/ 206977 w 227675"/>
                <a:gd name="connsiteY19" fmla="*/ 0 h 263170"/>
                <a:gd name="connsiteX20" fmla="*/ 220776 w 227675"/>
                <a:gd name="connsiteY20" fmla="*/ 0 h 26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7675" h="263170">
                  <a:moveTo>
                    <a:pt x="220776" y="0"/>
                  </a:moveTo>
                  <a:lnTo>
                    <a:pt x="220776" y="85352"/>
                  </a:lnTo>
                  <a:lnTo>
                    <a:pt x="206977" y="85352"/>
                  </a:lnTo>
                  <a:cubicBezTo>
                    <a:pt x="201944" y="63416"/>
                    <a:pt x="192384" y="46078"/>
                    <a:pt x="178302" y="33341"/>
                  </a:cubicBezTo>
                  <a:cubicBezTo>
                    <a:pt x="164209" y="20599"/>
                    <a:pt x="147396" y="14225"/>
                    <a:pt x="127852" y="14225"/>
                  </a:cubicBezTo>
                  <a:cubicBezTo>
                    <a:pt x="104351" y="14225"/>
                    <a:pt x="85213" y="23801"/>
                    <a:pt x="70448" y="42952"/>
                  </a:cubicBezTo>
                  <a:cubicBezTo>
                    <a:pt x="55678" y="62104"/>
                    <a:pt x="48290" y="86947"/>
                    <a:pt x="48290" y="117463"/>
                  </a:cubicBezTo>
                  <a:cubicBezTo>
                    <a:pt x="48290" y="151181"/>
                    <a:pt x="57150" y="180338"/>
                    <a:pt x="74864" y="204927"/>
                  </a:cubicBezTo>
                  <a:cubicBezTo>
                    <a:pt x="92583" y="229523"/>
                    <a:pt x="113694" y="241830"/>
                    <a:pt x="138201" y="241830"/>
                  </a:cubicBezTo>
                  <a:cubicBezTo>
                    <a:pt x="154443" y="241830"/>
                    <a:pt x="170555" y="237439"/>
                    <a:pt x="186550" y="228664"/>
                  </a:cubicBezTo>
                  <a:cubicBezTo>
                    <a:pt x="202538" y="219883"/>
                    <a:pt x="216249" y="207676"/>
                    <a:pt x="227676" y="192044"/>
                  </a:cubicBezTo>
                  <a:lnTo>
                    <a:pt x="227676" y="209712"/>
                  </a:lnTo>
                  <a:cubicBezTo>
                    <a:pt x="201514" y="245349"/>
                    <a:pt x="166004" y="263170"/>
                    <a:pt x="121164" y="263170"/>
                  </a:cubicBezTo>
                  <a:cubicBezTo>
                    <a:pt x="85448" y="263170"/>
                    <a:pt x="56320" y="251517"/>
                    <a:pt x="33785" y="228216"/>
                  </a:cubicBezTo>
                  <a:cubicBezTo>
                    <a:pt x="11262" y="204916"/>
                    <a:pt x="0" y="174635"/>
                    <a:pt x="0" y="137362"/>
                  </a:cubicBezTo>
                  <a:cubicBezTo>
                    <a:pt x="0" y="99206"/>
                    <a:pt x="12033" y="66771"/>
                    <a:pt x="36110" y="40063"/>
                  </a:cubicBezTo>
                  <a:cubicBezTo>
                    <a:pt x="60188" y="13354"/>
                    <a:pt x="89216" y="0"/>
                    <a:pt x="123213" y="0"/>
                  </a:cubicBezTo>
                  <a:cubicBezTo>
                    <a:pt x="138377" y="0"/>
                    <a:pt x="155302" y="3113"/>
                    <a:pt x="173987" y="9334"/>
                  </a:cubicBezTo>
                  <a:cubicBezTo>
                    <a:pt x="182111" y="12001"/>
                    <a:pt x="187715" y="13337"/>
                    <a:pt x="190806" y="13337"/>
                  </a:cubicBezTo>
                  <a:cubicBezTo>
                    <a:pt x="197629" y="13337"/>
                    <a:pt x="203015" y="8893"/>
                    <a:pt x="206977" y="0"/>
                  </a:cubicBezTo>
                  <a:lnTo>
                    <a:pt x="220776" y="0"/>
                  </a:lnTo>
                </a:path>
              </a:pathLst>
            </a:custGeom>
            <a:solidFill>
              <a:schemeClr val="tx1"/>
            </a:solidFill>
            <a:ln w="5872" cap="flat">
              <a:noFill/>
              <a:prstDash val="solid"/>
              <a:miter/>
            </a:ln>
          </p:spPr>
          <p:txBody>
            <a:bodyPr rtlCol="0" anchor="ctr"/>
            <a:lstStyle/>
            <a:p>
              <a:endParaRPr lang="en-US"/>
            </a:p>
          </p:txBody>
        </p:sp>
        <p:sp>
          <p:nvSpPr>
            <p:cNvPr id="21" name="Freeform: Shape 35">
              <a:extLst>
                <a:ext uri="{FF2B5EF4-FFF2-40B4-BE49-F238E27FC236}">
                  <a16:creationId xmlns:a16="http://schemas.microsoft.com/office/drawing/2014/main" id="{594C824A-1A30-204B-91EE-022483397E6B}"/>
                </a:ext>
              </a:extLst>
            </p:cNvPr>
            <p:cNvSpPr/>
            <p:nvPr/>
          </p:nvSpPr>
          <p:spPr>
            <a:xfrm>
              <a:off x="17881736" y="9741741"/>
              <a:ext cx="193178" cy="341418"/>
            </a:xfrm>
            <a:custGeom>
              <a:avLst/>
              <a:gdLst>
                <a:gd name="connsiteX0" fmla="*/ 82782 w 193178"/>
                <a:gd name="connsiteY0" fmla="*/ 0 h 341418"/>
                <a:gd name="connsiteX1" fmla="*/ 96580 w 193178"/>
                <a:gd name="connsiteY1" fmla="*/ 0 h 341418"/>
                <a:gd name="connsiteX2" fmla="*/ 96580 w 193178"/>
                <a:gd name="connsiteY2" fmla="*/ 85352 h 341418"/>
                <a:gd name="connsiteX3" fmla="*/ 179374 w 193178"/>
                <a:gd name="connsiteY3" fmla="*/ 85352 h 341418"/>
                <a:gd name="connsiteX4" fmla="*/ 179374 w 193178"/>
                <a:gd name="connsiteY4" fmla="*/ 99577 h 341418"/>
                <a:gd name="connsiteX5" fmla="*/ 96580 w 193178"/>
                <a:gd name="connsiteY5" fmla="*/ 99577 h 341418"/>
                <a:gd name="connsiteX6" fmla="*/ 96580 w 193178"/>
                <a:gd name="connsiteY6" fmla="*/ 265948 h 341418"/>
                <a:gd name="connsiteX7" fmla="*/ 107960 w 193178"/>
                <a:gd name="connsiteY7" fmla="*/ 306011 h 341418"/>
                <a:gd name="connsiteX8" fmla="*/ 140355 w 193178"/>
                <a:gd name="connsiteY8" fmla="*/ 320077 h 341418"/>
                <a:gd name="connsiteX9" fmla="*/ 185525 w 193178"/>
                <a:gd name="connsiteY9" fmla="*/ 298742 h 341418"/>
                <a:gd name="connsiteX10" fmla="*/ 193178 w 193178"/>
                <a:gd name="connsiteY10" fmla="*/ 306511 h 341418"/>
                <a:gd name="connsiteX11" fmla="*/ 119009 w 193178"/>
                <a:gd name="connsiteY11" fmla="*/ 341418 h 341418"/>
                <a:gd name="connsiteX12" fmla="*/ 67905 w 193178"/>
                <a:gd name="connsiteY12" fmla="*/ 320960 h 341418"/>
                <a:gd name="connsiteX13" fmla="*/ 48284 w 193178"/>
                <a:gd name="connsiteY13" fmla="*/ 268173 h 341418"/>
                <a:gd name="connsiteX14" fmla="*/ 48284 w 193178"/>
                <a:gd name="connsiteY14" fmla="*/ 99577 h 341418"/>
                <a:gd name="connsiteX15" fmla="*/ 0 w 193178"/>
                <a:gd name="connsiteY15" fmla="*/ 99577 h 341418"/>
                <a:gd name="connsiteX16" fmla="*/ 0 w 193178"/>
                <a:gd name="connsiteY16" fmla="*/ 87800 h 341418"/>
                <a:gd name="connsiteX17" fmla="*/ 82782 w 193178"/>
                <a:gd name="connsiteY17" fmla="*/ 0 h 34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3178" h="341418">
                  <a:moveTo>
                    <a:pt x="82782" y="0"/>
                  </a:moveTo>
                  <a:lnTo>
                    <a:pt x="96580" y="0"/>
                  </a:lnTo>
                  <a:lnTo>
                    <a:pt x="96580" y="85352"/>
                  </a:lnTo>
                  <a:lnTo>
                    <a:pt x="179374" y="85352"/>
                  </a:lnTo>
                  <a:lnTo>
                    <a:pt x="179374" y="99577"/>
                  </a:lnTo>
                  <a:lnTo>
                    <a:pt x="96580" y="99577"/>
                  </a:lnTo>
                  <a:lnTo>
                    <a:pt x="96580" y="265948"/>
                  </a:lnTo>
                  <a:cubicBezTo>
                    <a:pt x="96580" y="283287"/>
                    <a:pt x="100377" y="296641"/>
                    <a:pt x="107960" y="306011"/>
                  </a:cubicBezTo>
                  <a:cubicBezTo>
                    <a:pt x="115542" y="315393"/>
                    <a:pt x="126339" y="320077"/>
                    <a:pt x="140355" y="320077"/>
                  </a:cubicBezTo>
                  <a:cubicBezTo>
                    <a:pt x="156886" y="320077"/>
                    <a:pt x="171933" y="312968"/>
                    <a:pt x="185525" y="298742"/>
                  </a:cubicBezTo>
                  <a:lnTo>
                    <a:pt x="193178" y="306511"/>
                  </a:lnTo>
                  <a:cubicBezTo>
                    <a:pt x="171762" y="329777"/>
                    <a:pt x="147037" y="341418"/>
                    <a:pt x="119009" y="341418"/>
                  </a:cubicBezTo>
                  <a:cubicBezTo>
                    <a:pt x="98023" y="341418"/>
                    <a:pt x="80992" y="334597"/>
                    <a:pt x="67905" y="320960"/>
                  </a:cubicBezTo>
                  <a:cubicBezTo>
                    <a:pt x="54825" y="307335"/>
                    <a:pt x="48284" y="289732"/>
                    <a:pt x="48284" y="268173"/>
                  </a:cubicBezTo>
                  <a:lnTo>
                    <a:pt x="48284" y="99577"/>
                  </a:lnTo>
                  <a:lnTo>
                    <a:pt x="0" y="99577"/>
                  </a:lnTo>
                  <a:lnTo>
                    <a:pt x="0" y="87800"/>
                  </a:lnTo>
                  <a:cubicBezTo>
                    <a:pt x="34344" y="71056"/>
                    <a:pt x="61942" y="41787"/>
                    <a:pt x="82782" y="0"/>
                  </a:cubicBezTo>
                </a:path>
              </a:pathLst>
            </a:custGeom>
            <a:solidFill>
              <a:schemeClr val="tx1"/>
            </a:solidFill>
            <a:ln w="5872" cap="flat">
              <a:noFill/>
              <a:prstDash val="solid"/>
              <a:miter/>
            </a:ln>
          </p:spPr>
          <p:txBody>
            <a:bodyPr rtlCol="0" anchor="ctr"/>
            <a:lstStyle/>
            <a:p>
              <a:endParaRPr lang="en-US"/>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4A237CF1FC0C544AC77E10BB62008D2" ma:contentTypeVersion="12" ma:contentTypeDescription="Create a new document." ma:contentTypeScope="" ma:versionID="ced9308660db6498f22fe6fcb9b79164">
  <xsd:schema xmlns:xsd="http://www.w3.org/2001/XMLSchema" xmlns:xs="http://www.w3.org/2001/XMLSchema" xmlns:p="http://schemas.microsoft.com/office/2006/metadata/properties" xmlns:ns2="1abc3d13-a398-4eba-987e-a8b0154d6374" xmlns:ns3="59c82e52-5ed7-4bde-980e-638c03bb8fe6" targetNamespace="http://schemas.microsoft.com/office/2006/metadata/properties" ma:root="true" ma:fieldsID="393f2f699d815497d0cb003c16ae40c6" ns2:_="" ns3:_="">
    <xsd:import namespace="1abc3d13-a398-4eba-987e-a8b0154d6374"/>
    <xsd:import namespace="59c82e52-5ed7-4bde-980e-638c03bb8fe6"/>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2:MediaServiceAutoKeyPoints" minOccurs="0"/>
                <xsd:element ref="ns2:MediaServiceKeyPoints"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abc3d13-a398-4eba-987e-a8b0154d63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9c82e52-5ed7-4bde-980e-638c03bb8fe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13A22D4-ADFF-4568-AC2C-47512D117CB3}">
  <ds:schemaRefs>
    <ds:schemaRef ds:uri="http://purl.org/dc/terms/"/>
    <ds:schemaRef ds:uri="1abc3d13-a398-4eba-987e-a8b0154d6374"/>
    <ds:schemaRef ds:uri="http://schemas.microsoft.com/office/infopath/2007/PartnerControls"/>
    <ds:schemaRef ds:uri="http://schemas.openxmlformats.org/package/2006/metadata/core-properties"/>
    <ds:schemaRef ds:uri="http://purl.org/dc/dcmitype/"/>
    <ds:schemaRef ds:uri="http://purl.org/dc/elements/1.1/"/>
    <ds:schemaRef ds:uri="59c82e52-5ed7-4bde-980e-638c03bb8fe6"/>
    <ds:schemaRef ds:uri="http://schemas.microsoft.com/office/2006/documentManagement/types"/>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43E7B2F0-4C20-4ED7-BF82-A9EE0C6B34DF}">
  <ds:schemaRefs>
    <ds:schemaRef ds:uri="http://schemas.microsoft.com/sharepoint/v3/contenttype/forms"/>
  </ds:schemaRefs>
</ds:datastoreItem>
</file>

<file path=customXml/itemProps3.xml><?xml version="1.0" encoding="utf-8"?>
<ds:datastoreItem xmlns:ds="http://schemas.openxmlformats.org/officeDocument/2006/customXml" ds:itemID="{A4AA4F55-D5C9-4253-AE0B-717DEAA1271B}">
  <ds:schemaRefs>
    <ds:schemaRef ds:uri="1abc3d13-a398-4eba-987e-a8b0154d6374"/>
    <ds:schemaRef ds:uri="59c82e52-5ed7-4bde-980e-638c03bb8f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0</TotalTime>
  <Words>934</Words>
  <Application>Microsoft Macintosh PowerPoint</Application>
  <PresentationFormat>Custom</PresentationFormat>
  <Paragraphs>124</Paragraphs>
  <Slides>22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22</vt:i4>
      </vt:variant>
    </vt:vector>
  </HeadingPairs>
  <TitlesOfParts>
    <vt:vector size="31" baseType="lpstr">
      <vt:lpstr>Poppins Medium Bold</vt:lpstr>
      <vt:lpstr>Bryndan Write Bold</vt:lpstr>
      <vt:lpstr>Calibri</vt:lpstr>
      <vt:lpstr>Poppins Light</vt:lpstr>
      <vt:lpstr>Arial</vt:lpstr>
      <vt:lpstr>Bryndan Write</vt:lpstr>
      <vt:lpstr>Poppins Medium</vt:lpstr>
      <vt:lpstr>League Spartan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ICMS Board </dc:title>
  <cp:lastModifiedBy>Erin Wissing</cp:lastModifiedBy>
  <cp:revision>1</cp:revision>
  <dcterms:created xsi:type="dcterms:W3CDTF">2006-08-16T00:00:00Z</dcterms:created>
  <dcterms:modified xsi:type="dcterms:W3CDTF">2021-05-07T17:16:21Z</dcterms:modified>
  <dc:identifier>DAEc4ATgvHE</dc:identifier>
</cp:coreProperties>
</file>